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25"/>
  </p:notesMasterIdLst>
  <p:handoutMasterIdLst>
    <p:handoutMasterId r:id="rId26"/>
  </p:handoutMasterIdLst>
  <p:sldIdLst>
    <p:sldId id="411" r:id="rId2"/>
    <p:sldId id="451" r:id="rId3"/>
    <p:sldId id="454" r:id="rId4"/>
    <p:sldId id="453" r:id="rId5"/>
    <p:sldId id="452" r:id="rId6"/>
    <p:sldId id="449" r:id="rId7"/>
    <p:sldId id="450" r:id="rId8"/>
    <p:sldId id="457" r:id="rId9"/>
    <p:sldId id="458" r:id="rId10"/>
    <p:sldId id="464" r:id="rId11"/>
    <p:sldId id="465" r:id="rId12"/>
    <p:sldId id="466" r:id="rId13"/>
    <p:sldId id="442" r:id="rId14"/>
    <p:sldId id="455" r:id="rId15"/>
    <p:sldId id="456" r:id="rId16"/>
    <p:sldId id="468" r:id="rId17"/>
    <p:sldId id="459" r:id="rId18"/>
    <p:sldId id="467" r:id="rId19"/>
    <p:sldId id="461" r:id="rId20"/>
    <p:sldId id="446" r:id="rId21"/>
    <p:sldId id="435" r:id="rId22"/>
    <p:sldId id="438" r:id="rId23"/>
    <p:sldId id="448" r:id="rId2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333399"/>
    <a:srgbClr val="FF3300"/>
    <a:srgbClr val="FFFFFF"/>
    <a:srgbClr val="FFFFCC"/>
    <a:srgbClr val="990000"/>
    <a:srgbClr val="CCFFF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4" autoAdjust="0"/>
    <p:restoredTop sz="84725" autoAdjust="0"/>
  </p:normalViewPr>
  <p:slideViewPr>
    <p:cSldViewPr>
      <p:cViewPr>
        <p:scale>
          <a:sx n="68" d="100"/>
          <a:sy n="68" d="100"/>
        </p:scale>
        <p:origin x="-123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201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edu.rosminzdrav.ru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edu.rosminzdrav.r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57FE2E-AAC8-4B11-8B22-70500802EA8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C6B5B6-2B25-4129-96F2-9CDC7845BFB8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dirty="0" smtClean="0"/>
            <a:t>Что такое НМФО?</a:t>
          </a:r>
          <a:endParaRPr lang="ru-RU" sz="1600" dirty="0"/>
        </a:p>
      </dgm:t>
    </dgm:pt>
    <dgm:pt modelId="{4F3CB378-FF61-40B8-A05C-7A6280EC44E8}" type="parTrans" cxnId="{B361E9E6-1531-4122-8348-83FB026BBED1}">
      <dgm:prSet/>
      <dgm:spPr/>
      <dgm:t>
        <a:bodyPr/>
        <a:lstStyle/>
        <a:p>
          <a:endParaRPr lang="ru-RU"/>
        </a:p>
      </dgm:t>
    </dgm:pt>
    <dgm:pt modelId="{E9DDFC36-7007-4736-A7D4-C5D736EA0BBE}" type="sibTrans" cxnId="{B361E9E6-1531-4122-8348-83FB026BBED1}">
      <dgm:prSet/>
      <dgm:spPr/>
      <dgm:t>
        <a:bodyPr/>
        <a:lstStyle/>
        <a:p>
          <a:endParaRPr lang="ru-RU"/>
        </a:p>
      </dgm:t>
    </dgm:pt>
    <dgm:pt modelId="{D3A9611C-B8D2-4735-B225-9403F4F608FA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400" dirty="0" smtClean="0"/>
            <a:t>Где можно почитать про НМФО?</a:t>
          </a:r>
          <a:endParaRPr lang="ru-RU" sz="1400" dirty="0"/>
        </a:p>
      </dgm:t>
    </dgm:pt>
    <dgm:pt modelId="{C68F2C30-39BF-4ADC-8440-57DDFCDA147E}" type="parTrans" cxnId="{CE652981-FE6A-4001-B2F9-EF7B5E98415D}">
      <dgm:prSet/>
      <dgm:spPr/>
      <dgm:t>
        <a:bodyPr/>
        <a:lstStyle/>
        <a:p>
          <a:endParaRPr lang="ru-RU"/>
        </a:p>
      </dgm:t>
    </dgm:pt>
    <dgm:pt modelId="{5291A058-FE70-443C-95DF-5840CB97C79D}" type="sibTrans" cxnId="{CE652981-FE6A-4001-B2F9-EF7B5E98415D}">
      <dgm:prSet/>
      <dgm:spPr/>
      <dgm:t>
        <a:bodyPr/>
        <a:lstStyle/>
        <a:p>
          <a:endParaRPr lang="ru-RU"/>
        </a:p>
      </dgm:t>
    </dgm:pt>
    <dgm:pt modelId="{ABAC965D-E003-4085-B3D1-E19FAE346E6A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400" dirty="0" smtClean="0"/>
            <a:t>Что такое первичная и повторная  аккредитация?</a:t>
          </a:r>
          <a:endParaRPr lang="ru-RU" sz="1400" dirty="0"/>
        </a:p>
      </dgm:t>
    </dgm:pt>
    <dgm:pt modelId="{BB15E69C-E5BC-4954-B515-5651E37BE715}" type="parTrans" cxnId="{C020CD32-4EE4-4C21-9016-95F14DFA7644}">
      <dgm:prSet/>
      <dgm:spPr/>
      <dgm:t>
        <a:bodyPr/>
        <a:lstStyle/>
        <a:p>
          <a:endParaRPr lang="ru-RU"/>
        </a:p>
      </dgm:t>
    </dgm:pt>
    <dgm:pt modelId="{77279B36-C81E-4264-A316-966A85162016}" type="sibTrans" cxnId="{C020CD32-4EE4-4C21-9016-95F14DFA7644}">
      <dgm:prSet/>
      <dgm:spPr/>
      <dgm:t>
        <a:bodyPr/>
        <a:lstStyle/>
        <a:p>
          <a:endParaRPr lang="ru-RU"/>
        </a:p>
      </dgm:t>
    </dgm:pt>
    <dgm:pt modelId="{F4DC52B3-92C9-4BE6-9C0D-0D5AAC2911D2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400" dirty="0" smtClean="0"/>
            <a:t>Как заработать 14 кредитов</a:t>
          </a:r>
          <a:r>
            <a:rPr lang="ru-RU" sz="800" dirty="0" smtClean="0"/>
            <a:t>?</a:t>
          </a:r>
          <a:endParaRPr lang="ru-RU" sz="800" dirty="0"/>
        </a:p>
      </dgm:t>
    </dgm:pt>
    <dgm:pt modelId="{3F2CA2DC-96A1-4027-86AF-3656F74C135A}" type="parTrans" cxnId="{B55D5A09-958D-452C-B19A-663B36F19B4E}">
      <dgm:prSet/>
      <dgm:spPr/>
      <dgm:t>
        <a:bodyPr/>
        <a:lstStyle/>
        <a:p>
          <a:endParaRPr lang="ru-RU"/>
        </a:p>
      </dgm:t>
    </dgm:pt>
    <dgm:pt modelId="{F8B720DA-D258-487A-B593-446047D16B8E}" type="sibTrans" cxnId="{B55D5A09-958D-452C-B19A-663B36F19B4E}">
      <dgm:prSet/>
      <dgm:spPr/>
      <dgm:t>
        <a:bodyPr/>
        <a:lstStyle/>
        <a:p>
          <a:endParaRPr lang="ru-RU"/>
        </a:p>
      </dgm:t>
    </dgm:pt>
    <dgm:pt modelId="{C7C553FF-3020-4BD8-9C73-80F7479C9CBD}">
      <dgm:prSet custT="1"/>
      <dgm:spPr>
        <a:noFill/>
      </dgm:spPr>
      <dgm:t>
        <a:bodyPr/>
        <a:lstStyle/>
        <a:p>
          <a:r>
            <a:rPr lang="ru-RU" sz="1200" dirty="0" smtClean="0"/>
            <a:t>Это система непрерывного медицинского и фармацевтического образования, новая форма повышения квалификации медицинских и фармацевтических работников</a:t>
          </a:r>
          <a:endParaRPr lang="ru-RU" sz="1200" dirty="0"/>
        </a:p>
      </dgm:t>
    </dgm:pt>
    <dgm:pt modelId="{501917A4-5278-45A1-983C-321C6851B72E}" type="parTrans" cxnId="{FA680D58-564C-4B11-8D77-3C76BF963124}">
      <dgm:prSet/>
      <dgm:spPr/>
      <dgm:t>
        <a:bodyPr/>
        <a:lstStyle/>
        <a:p>
          <a:endParaRPr lang="ru-RU"/>
        </a:p>
      </dgm:t>
    </dgm:pt>
    <dgm:pt modelId="{C57B62E3-A667-43F4-8957-15168831FFF1}" type="sibTrans" cxnId="{FA680D58-564C-4B11-8D77-3C76BF963124}">
      <dgm:prSet/>
      <dgm:spPr/>
      <dgm:t>
        <a:bodyPr/>
        <a:lstStyle/>
        <a:p>
          <a:endParaRPr lang="ru-RU"/>
        </a:p>
      </dgm:t>
    </dgm:pt>
    <dgm:pt modelId="{15E9AB2D-2239-46C7-B4D0-47A49C1D349A}">
      <dgm:prSet/>
      <dgm:spPr>
        <a:noFill/>
      </dgm:spPr>
      <dgm:t>
        <a:bodyPr/>
        <a:lstStyle/>
        <a:p>
          <a:endParaRPr lang="ru-RU" sz="1400" dirty="0"/>
        </a:p>
      </dgm:t>
    </dgm:pt>
    <dgm:pt modelId="{0C82D0B6-43F1-4DDC-851F-D7A259B7853D}" type="parTrans" cxnId="{AB5FF24E-A580-4DC8-A700-CDF4553F2D1D}">
      <dgm:prSet/>
      <dgm:spPr/>
      <dgm:t>
        <a:bodyPr/>
        <a:lstStyle/>
        <a:p>
          <a:endParaRPr lang="ru-RU"/>
        </a:p>
      </dgm:t>
    </dgm:pt>
    <dgm:pt modelId="{84CBC0CD-0494-48C1-B191-C306B3B0510B}" type="sibTrans" cxnId="{AB5FF24E-A580-4DC8-A700-CDF4553F2D1D}">
      <dgm:prSet/>
      <dgm:spPr/>
      <dgm:t>
        <a:bodyPr/>
        <a:lstStyle/>
        <a:p>
          <a:endParaRPr lang="ru-RU"/>
        </a:p>
      </dgm:t>
    </dgm:pt>
    <dgm:pt modelId="{431D3D0A-A71A-429B-81D9-43CBDB606414}">
      <dgm:prSet custT="1"/>
      <dgm:spPr>
        <a:noFill/>
      </dgm:spPr>
      <dgm:t>
        <a:bodyPr/>
        <a:lstStyle/>
        <a:p>
          <a:r>
            <a:rPr lang="ru-RU" sz="1400" dirty="0" smtClean="0"/>
            <a:t>Смотри сайт  </a:t>
          </a:r>
          <a:r>
            <a:rPr lang="en-US" sz="1400" dirty="0" smtClean="0">
              <a:hlinkClick xmlns:r="http://schemas.openxmlformats.org/officeDocument/2006/relationships" r:id="rId1"/>
            </a:rPr>
            <a:t>http://edu.rosminzdrav.ru</a:t>
          </a:r>
          <a:r>
            <a:rPr lang="ru-RU" sz="1400" dirty="0" smtClean="0"/>
            <a:t> и </a:t>
          </a:r>
          <a:r>
            <a:rPr lang="en-US" sz="1400" u="sng" dirty="0" smtClean="0">
              <a:solidFill>
                <a:srgbClr val="3333CC"/>
              </a:solidFill>
            </a:rPr>
            <a:t>www.sovetnmo</a:t>
          </a:r>
          <a:endParaRPr lang="ru-RU" sz="1400" u="sng" dirty="0">
            <a:solidFill>
              <a:srgbClr val="3333CC"/>
            </a:solidFill>
          </a:endParaRPr>
        </a:p>
      </dgm:t>
    </dgm:pt>
    <dgm:pt modelId="{7D8FAF6E-AA03-4577-8F1F-F243D6C2F018}" type="parTrans" cxnId="{9808C58B-6472-4944-A342-D36D3F6F519D}">
      <dgm:prSet/>
      <dgm:spPr/>
      <dgm:t>
        <a:bodyPr/>
        <a:lstStyle/>
        <a:p>
          <a:endParaRPr lang="ru-RU"/>
        </a:p>
      </dgm:t>
    </dgm:pt>
    <dgm:pt modelId="{F59B037B-49A9-42BC-B36D-4892B5CE3EDF}" type="sibTrans" cxnId="{9808C58B-6472-4944-A342-D36D3F6F519D}">
      <dgm:prSet/>
      <dgm:spPr/>
      <dgm:t>
        <a:bodyPr/>
        <a:lstStyle/>
        <a:p>
          <a:endParaRPr lang="ru-RU"/>
        </a:p>
      </dgm:t>
    </dgm:pt>
    <dgm:pt modelId="{E5BF3D69-8802-4D17-B0E3-4E216BB3F460}">
      <dgm:prSet/>
      <dgm:spPr>
        <a:noFill/>
      </dgm:spPr>
      <dgm:t>
        <a:bodyPr/>
        <a:lstStyle/>
        <a:p>
          <a:endParaRPr lang="ru-RU" sz="2300" dirty="0"/>
        </a:p>
      </dgm:t>
    </dgm:pt>
    <dgm:pt modelId="{A4C08A11-3BE6-4CFD-B748-7EA34998A627}" type="parTrans" cxnId="{40ED5F8A-2319-48C6-8F98-709DA2EA8DF7}">
      <dgm:prSet/>
      <dgm:spPr/>
      <dgm:t>
        <a:bodyPr/>
        <a:lstStyle/>
        <a:p>
          <a:endParaRPr lang="ru-RU"/>
        </a:p>
      </dgm:t>
    </dgm:pt>
    <dgm:pt modelId="{B48697FB-2A95-4A91-A377-DAAE0E7211C3}" type="sibTrans" cxnId="{40ED5F8A-2319-48C6-8F98-709DA2EA8DF7}">
      <dgm:prSet/>
      <dgm:spPr/>
      <dgm:t>
        <a:bodyPr/>
        <a:lstStyle/>
        <a:p>
          <a:endParaRPr lang="ru-RU"/>
        </a:p>
      </dgm:t>
    </dgm:pt>
    <dgm:pt modelId="{8ED6BC55-49B1-4284-8394-4C4FC4E126B4}">
      <dgm:prSet custT="1"/>
      <dgm:spPr>
        <a:noFill/>
      </dgm:spPr>
      <dgm:t>
        <a:bodyPr/>
        <a:lstStyle/>
        <a:p>
          <a:r>
            <a:rPr lang="ru-RU" sz="900" dirty="0" smtClean="0"/>
            <a:t> Первичную  аккредитацию проходят провизоры сразу после окончания ВУЗа.</a:t>
          </a:r>
          <a:endParaRPr lang="ru-RU" sz="900" dirty="0"/>
        </a:p>
      </dgm:t>
    </dgm:pt>
    <dgm:pt modelId="{3ADCEF0C-3011-4463-8355-22AFB29E83BB}" type="parTrans" cxnId="{AC24D1CC-9652-4BDA-A1FC-2F8D6D50E57E}">
      <dgm:prSet/>
      <dgm:spPr/>
      <dgm:t>
        <a:bodyPr/>
        <a:lstStyle/>
        <a:p>
          <a:endParaRPr lang="ru-RU"/>
        </a:p>
      </dgm:t>
    </dgm:pt>
    <dgm:pt modelId="{110A881B-53D5-4778-9CDA-E37825749F4C}" type="sibTrans" cxnId="{AC24D1CC-9652-4BDA-A1FC-2F8D6D50E57E}">
      <dgm:prSet/>
      <dgm:spPr/>
      <dgm:t>
        <a:bodyPr/>
        <a:lstStyle/>
        <a:p>
          <a:endParaRPr lang="ru-RU"/>
        </a:p>
      </dgm:t>
    </dgm:pt>
    <dgm:pt modelId="{CB426B63-0024-4312-91B3-BB55BDA0181C}">
      <dgm:prSet custT="1"/>
      <dgm:spPr>
        <a:noFill/>
      </dgm:spPr>
      <dgm:t>
        <a:bodyPr/>
        <a:lstStyle/>
        <a:p>
          <a:r>
            <a:rPr lang="ru-RU" sz="900" dirty="0" smtClean="0"/>
            <a:t> К процедуре повторной (периодической) аккредитации допускаются  провизоры, сертификация или аккредитация которых прошла после 01.01.2016г, а также фармацевты сертификация или аккредитация которых прошла после  01.01.2018 г. и которые  освоили в течение 5 лет индивидуальный план  обучения (набрали 250 кредитов: 50 кредитов ежегодно, из них 36-по программам  повышения квалификации в учебных заведениях и 14 - за счет участия в образовательных мероприятиях (семинарах, конференциях и т.д.)</a:t>
          </a:r>
          <a:endParaRPr lang="ru-RU" sz="900" dirty="0"/>
        </a:p>
      </dgm:t>
    </dgm:pt>
    <dgm:pt modelId="{81FEB843-C18B-46D8-9A2A-6258F1AB25D7}" type="parTrans" cxnId="{24D7BC0A-1179-4CD6-AECC-62EAE412CE4F}">
      <dgm:prSet/>
      <dgm:spPr/>
      <dgm:t>
        <a:bodyPr/>
        <a:lstStyle/>
        <a:p>
          <a:endParaRPr lang="ru-RU"/>
        </a:p>
      </dgm:t>
    </dgm:pt>
    <dgm:pt modelId="{0A30B26A-2B95-433D-BC8B-DBA3017B3979}" type="sibTrans" cxnId="{24D7BC0A-1179-4CD6-AECC-62EAE412CE4F}">
      <dgm:prSet/>
      <dgm:spPr/>
      <dgm:t>
        <a:bodyPr/>
        <a:lstStyle/>
        <a:p>
          <a:endParaRPr lang="ru-RU"/>
        </a:p>
      </dgm:t>
    </dgm:pt>
    <dgm:pt modelId="{47201032-8A27-4239-A9F9-A7F7A0D16B2A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400" dirty="0" smtClean="0"/>
            <a:t>Кто может принимать участие в ОМ? ОО СПб ПАФР</a:t>
          </a:r>
          <a:endParaRPr lang="ru-RU" sz="1400" dirty="0"/>
        </a:p>
      </dgm:t>
    </dgm:pt>
    <dgm:pt modelId="{85AD2748-6A86-4953-89DA-DA651B000525}" type="parTrans" cxnId="{00A40DFA-15D8-4920-AD25-0F589B2859F1}">
      <dgm:prSet/>
      <dgm:spPr/>
      <dgm:t>
        <a:bodyPr/>
        <a:lstStyle/>
        <a:p>
          <a:endParaRPr lang="ru-RU"/>
        </a:p>
      </dgm:t>
    </dgm:pt>
    <dgm:pt modelId="{9996A0F7-AFD7-4022-B585-3F717C6368D5}" type="sibTrans" cxnId="{00A40DFA-15D8-4920-AD25-0F589B2859F1}">
      <dgm:prSet/>
      <dgm:spPr/>
      <dgm:t>
        <a:bodyPr/>
        <a:lstStyle/>
        <a:p>
          <a:endParaRPr lang="ru-RU"/>
        </a:p>
      </dgm:t>
    </dgm:pt>
    <dgm:pt modelId="{12669D32-52CE-43FC-BFDE-F9BBBBB271BD}">
      <dgm:prSet custT="1"/>
      <dgm:spPr>
        <a:noFill/>
      </dgm:spPr>
      <dgm:t>
        <a:bodyPr/>
        <a:lstStyle/>
        <a:p>
          <a:endParaRPr lang="ru-RU" sz="1400" dirty="0"/>
        </a:p>
      </dgm:t>
    </dgm:pt>
    <dgm:pt modelId="{5C4CD3BC-ABB6-411C-BF27-088E4C3860D2}" type="parTrans" cxnId="{4D8E812C-2092-4EE4-BE8F-49C666035806}">
      <dgm:prSet/>
      <dgm:spPr/>
      <dgm:t>
        <a:bodyPr/>
        <a:lstStyle/>
        <a:p>
          <a:endParaRPr lang="ru-RU"/>
        </a:p>
      </dgm:t>
    </dgm:pt>
    <dgm:pt modelId="{F1C0D59D-5D6E-4FA8-BC7A-B77E85069421}" type="sibTrans" cxnId="{4D8E812C-2092-4EE4-BE8F-49C666035806}">
      <dgm:prSet/>
      <dgm:spPr/>
      <dgm:t>
        <a:bodyPr/>
        <a:lstStyle/>
        <a:p>
          <a:endParaRPr lang="ru-RU"/>
        </a:p>
      </dgm:t>
    </dgm:pt>
    <dgm:pt modelId="{0E7ED3E0-A861-45F4-A599-C87E9041325B}">
      <dgm:prSet custT="1"/>
      <dgm:spPr>
        <a:noFill/>
      </dgm:spPr>
      <dgm:t>
        <a:bodyPr/>
        <a:lstStyle/>
        <a:p>
          <a:r>
            <a:rPr lang="ru-RU" sz="1050" dirty="0" smtClean="0"/>
            <a:t> Участие в мероприятиях, проводимых ОО СПб ПАФР, могут принимать специалисты, являющиеся членами Ассоциации</a:t>
          </a:r>
          <a:endParaRPr lang="ru-RU" sz="1050" dirty="0"/>
        </a:p>
      </dgm:t>
    </dgm:pt>
    <dgm:pt modelId="{DE3321D8-ACF2-480F-BDFB-A1DC3BCBD970}" type="parTrans" cxnId="{EA02D6C0-D34E-4643-8404-5CEAE988476C}">
      <dgm:prSet/>
      <dgm:spPr/>
      <dgm:t>
        <a:bodyPr/>
        <a:lstStyle/>
        <a:p>
          <a:endParaRPr lang="ru-RU"/>
        </a:p>
      </dgm:t>
    </dgm:pt>
    <dgm:pt modelId="{1DCFDCE2-3AC3-4C2A-B6CF-66DF14677704}" type="sibTrans" cxnId="{EA02D6C0-D34E-4643-8404-5CEAE988476C}">
      <dgm:prSet/>
      <dgm:spPr/>
      <dgm:t>
        <a:bodyPr/>
        <a:lstStyle/>
        <a:p>
          <a:endParaRPr lang="ru-RU"/>
        </a:p>
      </dgm:t>
    </dgm:pt>
    <dgm:pt modelId="{6A4C6487-AAEF-43C5-A6E9-4478A0F8C045}">
      <dgm:prSet custT="1"/>
      <dgm:spPr>
        <a:noFill/>
      </dgm:spPr>
      <dgm:t>
        <a:bodyPr/>
        <a:lstStyle/>
        <a:p>
          <a:endParaRPr lang="ru-RU" sz="1400" dirty="0"/>
        </a:p>
      </dgm:t>
    </dgm:pt>
    <dgm:pt modelId="{1077667C-ED8E-4A48-A7F7-8AD2614BC0E9}" type="parTrans" cxnId="{3F7745CD-D5AE-4B56-A5AD-84EEF5294B61}">
      <dgm:prSet/>
      <dgm:spPr/>
      <dgm:t>
        <a:bodyPr/>
        <a:lstStyle/>
        <a:p>
          <a:endParaRPr lang="ru-RU"/>
        </a:p>
      </dgm:t>
    </dgm:pt>
    <dgm:pt modelId="{DD6055F8-48AD-4B2A-AD7C-1C9BA5000F36}" type="sibTrans" cxnId="{3F7745CD-D5AE-4B56-A5AD-84EEF5294B61}">
      <dgm:prSet/>
      <dgm:spPr/>
      <dgm:t>
        <a:bodyPr/>
        <a:lstStyle/>
        <a:p>
          <a:endParaRPr lang="ru-RU"/>
        </a:p>
      </dgm:t>
    </dgm:pt>
    <dgm:pt modelId="{556C69C5-F668-4968-B160-1FF449011E0B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Кто может быть членом ОО СПб ПАФР?</a:t>
          </a:r>
          <a:endParaRPr lang="ru-RU" dirty="0"/>
        </a:p>
      </dgm:t>
    </dgm:pt>
    <dgm:pt modelId="{B6D35E54-CA2A-4CB5-B032-B6525560F7AC}" type="parTrans" cxnId="{077289AF-32BA-4CA1-9CC0-34149E8D5BD5}">
      <dgm:prSet/>
      <dgm:spPr/>
      <dgm:t>
        <a:bodyPr/>
        <a:lstStyle/>
        <a:p>
          <a:endParaRPr lang="ru-RU"/>
        </a:p>
      </dgm:t>
    </dgm:pt>
    <dgm:pt modelId="{5A86D7F7-FDD9-4C31-BF7D-1A80C700546C}" type="sibTrans" cxnId="{077289AF-32BA-4CA1-9CC0-34149E8D5BD5}">
      <dgm:prSet/>
      <dgm:spPr/>
      <dgm:t>
        <a:bodyPr/>
        <a:lstStyle/>
        <a:p>
          <a:endParaRPr lang="ru-RU"/>
        </a:p>
      </dgm:t>
    </dgm:pt>
    <dgm:pt modelId="{9AC560FD-C9AB-46B3-BEB9-6393F7C7EBF3}">
      <dgm:prSet custT="1"/>
      <dgm:spPr>
        <a:noFill/>
      </dgm:spPr>
      <dgm:t>
        <a:bodyPr/>
        <a:lstStyle/>
        <a:p>
          <a:r>
            <a:rPr lang="ru-RU" sz="1050" dirty="0" smtClean="0"/>
            <a:t> Членом ОО СПб ПАФР могут быть лица, имеющие фармацевтическое образование, признающие Устав ассоциации, оплатившие вступительный и членский взнос.</a:t>
          </a:r>
          <a:endParaRPr lang="ru-RU" sz="1050" dirty="0"/>
        </a:p>
      </dgm:t>
    </dgm:pt>
    <dgm:pt modelId="{A1C3CB14-A082-4587-8AB4-A5F9E29BFB7C}" type="parTrans" cxnId="{7F064347-73B6-4CA2-A7EE-ED32D86D034E}">
      <dgm:prSet/>
      <dgm:spPr/>
      <dgm:t>
        <a:bodyPr/>
        <a:lstStyle/>
        <a:p>
          <a:endParaRPr lang="ru-RU"/>
        </a:p>
      </dgm:t>
    </dgm:pt>
    <dgm:pt modelId="{D76711A4-70B6-424C-94AF-61D78305E63B}" type="sibTrans" cxnId="{7F064347-73B6-4CA2-A7EE-ED32D86D034E}">
      <dgm:prSet/>
      <dgm:spPr/>
      <dgm:t>
        <a:bodyPr/>
        <a:lstStyle/>
        <a:p>
          <a:endParaRPr lang="ru-RU"/>
        </a:p>
      </dgm:t>
    </dgm:pt>
    <dgm:pt modelId="{799E50EC-A945-4A24-9DB1-A3B76FE8D99C}">
      <dgm:prSet/>
      <dgm:spPr>
        <a:noFill/>
      </dgm:spPr>
      <dgm:t>
        <a:bodyPr/>
        <a:lstStyle/>
        <a:p>
          <a:endParaRPr lang="ru-RU" sz="900" dirty="0"/>
        </a:p>
      </dgm:t>
    </dgm:pt>
    <dgm:pt modelId="{C471C5A1-43FF-4D84-A2C9-97B339651EA6}" type="parTrans" cxnId="{3A2703BD-CA6A-4EF2-9578-F1CCFB0B04B2}">
      <dgm:prSet/>
      <dgm:spPr/>
      <dgm:t>
        <a:bodyPr/>
        <a:lstStyle/>
        <a:p>
          <a:endParaRPr lang="ru-RU"/>
        </a:p>
      </dgm:t>
    </dgm:pt>
    <dgm:pt modelId="{769DB2A2-BD8E-46D3-9898-0EDE8B462D60}" type="sibTrans" cxnId="{3A2703BD-CA6A-4EF2-9578-F1CCFB0B04B2}">
      <dgm:prSet/>
      <dgm:spPr/>
      <dgm:t>
        <a:bodyPr/>
        <a:lstStyle/>
        <a:p>
          <a:endParaRPr lang="ru-RU"/>
        </a:p>
      </dgm:t>
    </dgm:pt>
    <dgm:pt modelId="{942046A9-06A3-48DB-856C-19D78966FACD}">
      <dgm:prSet custT="1"/>
      <dgm:spPr>
        <a:noFill/>
      </dgm:spPr>
      <dgm:t>
        <a:bodyPr/>
        <a:lstStyle/>
        <a:p>
          <a:endParaRPr lang="ru-RU" sz="1400" dirty="0"/>
        </a:p>
      </dgm:t>
    </dgm:pt>
    <dgm:pt modelId="{E083F323-115B-4FA0-B27E-494CFBF0C002}" type="parTrans" cxnId="{63D535BE-6511-4FE7-BFCB-9BAF0B783A43}">
      <dgm:prSet/>
      <dgm:spPr/>
      <dgm:t>
        <a:bodyPr/>
        <a:lstStyle/>
        <a:p>
          <a:endParaRPr lang="ru-RU"/>
        </a:p>
      </dgm:t>
    </dgm:pt>
    <dgm:pt modelId="{0F4EDAFB-B7C4-430D-BC2B-D4D619B3CEE2}" type="sibTrans" cxnId="{63D535BE-6511-4FE7-BFCB-9BAF0B783A43}">
      <dgm:prSet/>
      <dgm:spPr/>
      <dgm:t>
        <a:bodyPr/>
        <a:lstStyle/>
        <a:p>
          <a:endParaRPr lang="ru-RU"/>
        </a:p>
      </dgm:t>
    </dgm:pt>
    <dgm:pt modelId="{39DFEA56-9E34-45D7-ABF9-FD594ACA8CC3}">
      <dgm:prSet custT="1"/>
      <dgm:spPr>
        <a:noFill/>
      </dgm:spPr>
      <dgm:t>
        <a:bodyPr/>
        <a:lstStyle/>
        <a:p>
          <a:r>
            <a:rPr lang="ru-RU" sz="1050" dirty="0" smtClean="0"/>
            <a:t> Можно посещать образовательные мероприятия (ОМ), проводимые Общественной организацией Санкт-Петербургской профессиональной ассоциацией </a:t>
          </a:r>
          <a:r>
            <a:rPr lang="ru-RU" sz="1400" dirty="0" smtClean="0"/>
            <a:t>фармацевтических работников (ОО СПб ПАФР)</a:t>
          </a:r>
          <a:endParaRPr lang="ru-RU" sz="1400" dirty="0"/>
        </a:p>
      </dgm:t>
    </dgm:pt>
    <dgm:pt modelId="{C161A8BB-C6E5-46FF-9760-1AF10DDFE1AD}" type="parTrans" cxnId="{7224B8CE-3C04-45EF-A720-AC1D7DD8BF5A}">
      <dgm:prSet/>
      <dgm:spPr/>
      <dgm:t>
        <a:bodyPr/>
        <a:lstStyle/>
        <a:p>
          <a:endParaRPr lang="ru-RU"/>
        </a:p>
      </dgm:t>
    </dgm:pt>
    <dgm:pt modelId="{0B31B42F-A519-4F06-9E96-D1B6CCC8524C}" type="sibTrans" cxnId="{7224B8CE-3C04-45EF-A720-AC1D7DD8BF5A}">
      <dgm:prSet/>
      <dgm:spPr/>
      <dgm:t>
        <a:bodyPr/>
        <a:lstStyle/>
        <a:p>
          <a:endParaRPr lang="ru-RU"/>
        </a:p>
      </dgm:t>
    </dgm:pt>
    <dgm:pt modelId="{A6F6A4A1-AC4D-4539-9F72-56A8F1636AF7}">
      <dgm:prSet custT="1"/>
      <dgm:spPr>
        <a:noFill/>
      </dgm:spPr>
      <dgm:t>
        <a:bodyPr/>
        <a:lstStyle/>
        <a:p>
          <a:endParaRPr lang="ru-RU" sz="1400" dirty="0"/>
        </a:p>
      </dgm:t>
    </dgm:pt>
    <dgm:pt modelId="{AF9EC9A7-D799-4766-B87C-33F9B2895F8F}" type="parTrans" cxnId="{D41BDBCA-B449-43B4-A8D5-7287DCBD94A8}">
      <dgm:prSet/>
      <dgm:spPr/>
      <dgm:t>
        <a:bodyPr/>
        <a:lstStyle/>
        <a:p>
          <a:endParaRPr lang="ru-RU"/>
        </a:p>
      </dgm:t>
    </dgm:pt>
    <dgm:pt modelId="{63EE340C-1384-4657-B348-753345F7F04F}" type="sibTrans" cxnId="{D41BDBCA-B449-43B4-A8D5-7287DCBD94A8}">
      <dgm:prSet/>
      <dgm:spPr/>
      <dgm:t>
        <a:bodyPr/>
        <a:lstStyle/>
        <a:p>
          <a:endParaRPr lang="ru-RU"/>
        </a:p>
      </dgm:t>
    </dgm:pt>
    <dgm:pt modelId="{CF37AA30-EC0E-4A57-A8FD-E4C70C7BC288}">
      <dgm:prSet custT="1"/>
      <dgm:spPr>
        <a:noFill/>
      </dgm:spPr>
      <dgm:t>
        <a:bodyPr/>
        <a:lstStyle/>
        <a:p>
          <a:endParaRPr lang="ru-RU" sz="1050" dirty="0"/>
        </a:p>
      </dgm:t>
    </dgm:pt>
    <dgm:pt modelId="{0F68AA83-CA29-40F6-A3D7-7D0259C9B5CB}" type="parTrans" cxnId="{C0D8DC15-462E-45F7-B036-D4BE9CB0DAD6}">
      <dgm:prSet/>
      <dgm:spPr/>
      <dgm:t>
        <a:bodyPr/>
        <a:lstStyle/>
        <a:p>
          <a:endParaRPr lang="ru-RU"/>
        </a:p>
      </dgm:t>
    </dgm:pt>
    <dgm:pt modelId="{B58A0509-AF19-4758-9C28-1AFCAD3147C8}" type="sibTrans" cxnId="{C0D8DC15-462E-45F7-B036-D4BE9CB0DAD6}">
      <dgm:prSet/>
      <dgm:spPr/>
      <dgm:t>
        <a:bodyPr/>
        <a:lstStyle/>
        <a:p>
          <a:endParaRPr lang="ru-RU"/>
        </a:p>
      </dgm:t>
    </dgm:pt>
    <dgm:pt modelId="{362CE328-C72E-401E-A082-F1421585359D}">
      <dgm:prSet custT="1"/>
      <dgm:spPr/>
      <dgm:t>
        <a:bodyPr/>
        <a:lstStyle/>
        <a:p>
          <a:endParaRPr lang="ru-RU" sz="1400" dirty="0" smtClean="0"/>
        </a:p>
      </dgm:t>
    </dgm:pt>
    <dgm:pt modelId="{1AA2C005-28FB-4573-AEE0-EAD126A852BD}" type="parTrans" cxnId="{0EA0248B-ADBA-47FF-B97E-9CF8B63DCCBB}">
      <dgm:prSet/>
      <dgm:spPr/>
      <dgm:t>
        <a:bodyPr/>
        <a:lstStyle/>
        <a:p>
          <a:endParaRPr lang="ru-RU"/>
        </a:p>
      </dgm:t>
    </dgm:pt>
    <dgm:pt modelId="{B8DE8C65-31CD-4C27-8A1C-3524F67913D2}" type="sibTrans" cxnId="{0EA0248B-ADBA-47FF-B97E-9CF8B63DCCBB}">
      <dgm:prSet/>
      <dgm:spPr/>
      <dgm:t>
        <a:bodyPr/>
        <a:lstStyle/>
        <a:p>
          <a:endParaRPr lang="ru-RU"/>
        </a:p>
      </dgm:t>
    </dgm:pt>
    <dgm:pt modelId="{04ED6612-0D04-4AF8-BF5E-DDDC02C0C078}" type="pres">
      <dgm:prSet presAssocID="{D057FE2E-AAC8-4B11-8B22-70500802EA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6400A7-AF4B-4F36-A80F-F18A3175BB00}" type="pres">
      <dgm:prSet presAssocID="{ECC6B5B6-2B25-4129-96F2-9CDC7845BFB8}" presName="linNode" presStyleCnt="0"/>
      <dgm:spPr/>
    </dgm:pt>
    <dgm:pt modelId="{2EADFB4F-5185-456E-BCB4-3E75ED566EC8}" type="pres">
      <dgm:prSet presAssocID="{ECC6B5B6-2B25-4129-96F2-9CDC7845BFB8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32A1C6-2FBE-4C14-AE7C-4474FDF5C80E}" type="pres">
      <dgm:prSet presAssocID="{ECC6B5B6-2B25-4129-96F2-9CDC7845BFB8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0D034-995E-4539-ABC2-41C83338DD9C}" type="pres">
      <dgm:prSet presAssocID="{E9DDFC36-7007-4736-A7D4-C5D736EA0BBE}" presName="sp" presStyleCnt="0"/>
      <dgm:spPr/>
    </dgm:pt>
    <dgm:pt modelId="{37FFDB71-9168-4CCC-A189-AA001F3E8C8F}" type="pres">
      <dgm:prSet presAssocID="{D3A9611C-B8D2-4735-B225-9403F4F608FA}" presName="linNode" presStyleCnt="0"/>
      <dgm:spPr/>
    </dgm:pt>
    <dgm:pt modelId="{5E015E4D-3ACC-4D4F-96EA-9662BCD2E4FA}" type="pres">
      <dgm:prSet presAssocID="{D3A9611C-B8D2-4735-B225-9403F4F608FA}" presName="parentText" presStyleLbl="node1" presStyleIdx="1" presStyleCnt="6" custLinFactNeighborX="451" custLinFactNeighborY="-9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AEA28-B81E-42D1-ABF8-575E610ADE0F}" type="pres">
      <dgm:prSet presAssocID="{D3A9611C-B8D2-4735-B225-9403F4F608FA}" presName="descendantText" presStyleLbl="alignAccFollowNode1" presStyleIdx="1" presStyleCnt="6" custScaleY="128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56A0E-F5A4-4BC4-88FF-88D4F7CE9D28}" type="pres">
      <dgm:prSet presAssocID="{5291A058-FE70-443C-95DF-5840CB97C79D}" presName="sp" presStyleCnt="0"/>
      <dgm:spPr/>
    </dgm:pt>
    <dgm:pt modelId="{49CDEA32-E6F7-44CA-B096-10B1D637E571}" type="pres">
      <dgm:prSet presAssocID="{ABAC965D-E003-4085-B3D1-E19FAE346E6A}" presName="linNode" presStyleCnt="0"/>
      <dgm:spPr/>
    </dgm:pt>
    <dgm:pt modelId="{23FA00D1-2098-4851-9661-590290741A38}" type="pres">
      <dgm:prSet presAssocID="{ABAC965D-E003-4085-B3D1-E19FAE346E6A}" presName="parentText" presStyleLbl="node1" presStyleIdx="2" presStyleCnt="6" custScaleY="1819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84595-932D-47AE-AC71-7E128983B36E}" type="pres">
      <dgm:prSet presAssocID="{ABAC965D-E003-4085-B3D1-E19FAE346E6A}" presName="descendantText" presStyleLbl="alignAccFollowNode1" presStyleIdx="2" presStyleCnt="6" custAng="0" custScaleY="214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7D5C44-2CB1-42A7-AA5D-49A629F94F36}" type="pres">
      <dgm:prSet presAssocID="{77279B36-C81E-4264-A316-966A85162016}" presName="sp" presStyleCnt="0"/>
      <dgm:spPr/>
    </dgm:pt>
    <dgm:pt modelId="{1A9190FF-797E-4796-8C0C-D3CD6C464617}" type="pres">
      <dgm:prSet presAssocID="{F4DC52B3-92C9-4BE6-9C0D-0D5AAC2911D2}" presName="linNode" presStyleCnt="0"/>
      <dgm:spPr/>
    </dgm:pt>
    <dgm:pt modelId="{C2CD26BA-1D70-48DB-A829-BE3A9BCE6531}" type="pres">
      <dgm:prSet presAssocID="{F4DC52B3-92C9-4BE6-9C0D-0D5AAC2911D2}" presName="parentText" presStyleLbl="node1" presStyleIdx="3" presStyleCnt="6" custScaleY="1465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EFE4C1-D8CE-4A49-B12E-6B573911B09D}" type="pres">
      <dgm:prSet presAssocID="{F4DC52B3-92C9-4BE6-9C0D-0D5AAC2911D2}" presName="descendantText" presStyleLbl="alignAccFollowNode1" presStyleIdx="3" presStyleCnt="6" custScaleY="129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F6BECB-76AB-4D8A-9CA8-29E682DE2D97}" type="pres">
      <dgm:prSet presAssocID="{F8B720DA-D258-487A-B593-446047D16B8E}" presName="sp" presStyleCnt="0"/>
      <dgm:spPr/>
    </dgm:pt>
    <dgm:pt modelId="{8E554448-6002-46BD-831B-BC24A3910ABA}" type="pres">
      <dgm:prSet presAssocID="{47201032-8A27-4239-A9F9-A7F7A0D16B2A}" presName="linNode" presStyleCnt="0"/>
      <dgm:spPr/>
    </dgm:pt>
    <dgm:pt modelId="{6B66E10B-D10F-4762-8391-D14199FCABDC}" type="pres">
      <dgm:prSet presAssocID="{47201032-8A27-4239-A9F9-A7F7A0D16B2A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9BBD8A-5AFF-498B-86E3-6E025CF4AC1B}" type="pres">
      <dgm:prSet presAssocID="{47201032-8A27-4239-A9F9-A7F7A0D16B2A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72BA8C-D7FC-4CA5-9F22-86131993C937}" type="pres">
      <dgm:prSet presAssocID="{9996A0F7-AFD7-4022-B585-3F717C6368D5}" presName="sp" presStyleCnt="0"/>
      <dgm:spPr/>
    </dgm:pt>
    <dgm:pt modelId="{DF08CBD8-F95C-47A9-8260-68E2B7D399E1}" type="pres">
      <dgm:prSet presAssocID="{556C69C5-F668-4968-B160-1FF449011E0B}" presName="linNode" presStyleCnt="0"/>
      <dgm:spPr/>
    </dgm:pt>
    <dgm:pt modelId="{DA5529A1-9746-4C2A-9A91-689DFFE4A314}" type="pres">
      <dgm:prSet presAssocID="{556C69C5-F668-4968-B160-1FF449011E0B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A9D45D-07B3-4CA2-ADF1-93DAE91536D0}" type="pres">
      <dgm:prSet presAssocID="{556C69C5-F668-4968-B160-1FF449011E0B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20CD32-4EE4-4C21-9016-95F14DFA7644}" srcId="{D057FE2E-AAC8-4B11-8B22-70500802EA89}" destId="{ABAC965D-E003-4085-B3D1-E19FAE346E6A}" srcOrd="2" destOrd="0" parTransId="{BB15E69C-E5BC-4954-B515-5651E37BE715}" sibTransId="{77279B36-C81E-4264-A316-966A85162016}"/>
    <dgm:cxn modelId="{D1BFD17A-695D-465D-922B-560A60ADEC6E}" type="presOf" srcId="{CF37AA30-EC0E-4A57-A8FD-E4C70C7BC288}" destId="{E0A9D45D-07B3-4CA2-ADF1-93DAE91536D0}" srcOrd="0" destOrd="0" presId="urn:microsoft.com/office/officeart/2005/8/layout/vList5"/>
    <dgm:cxn modelId="{A185365A-1A7C-4031-873E-4838F1347D7D}" type="presOf" srcId="{CB426B63-0024-4312-91B3-BB55BDA0181C}" destId="{11284595-932D-47AE-AC71-7E128983B36E}" srcOrd="0" destOrd="1" presId="urn:microsoft.com/office/officeart/2005/8/layout/vList5"/>
    <dgm:cxn modelId="{4D2BD946-035A-4E21-A889-2B1129424BF3}" type="presOf" srcId="{ABAC965D-E003-4085-B3D1-E19FAE346E6A}" destId="{23FA00D1-2098-4851-9661-590290741A38}" srcOrd="0" destOrd="0" presId="urn:microsoft.com/office/officeart/2005/8/layout/vList5"/>
    <dgm:cxn modelId="{F2288980-C86C-41D9-B797-743431171D04}" type="presOf" srcId="{6A4C6487-AAEF-43C5-A6E9-4478A0F8C045}" destId="{909BBD8A-5AFF-498B-86E3-6E025CF4AC1B}" srcOrd="0" destOrd="2" presId="urn:microsoft.com/office/officeart/2005/8/layout/vList5"/>
    <dgm:cxn modelId="{3F7745CD-D5AE-4B56-A5AD-84EEF5294B61}" srcId="{47201032-8A27-4239-A9F9-A7F7A0D16B2A}" destId="{6A4C6487-AAEF-43C5-A6E9-4478A0F8C045}" srcOrd="2" destOrd="0" parTransId="{1077667C-ED8E-4A48-A7F7-8AD2614BC0E9}" sibTransId="{DD6055F8-48AD-4B2A-AD7C-1C9BA5000F36}"/>
    <dgm:cxn modelId="{800AA0EB-1BD3-42F4-A4F6-004F580B2ECF}" type="presOf" srcId="{39DFEA56-9E34-45D7-ABF9-FD594ACA8CC3}" destId="{75EFE4C1-D8CE-4A49-B12E-6B573911B09D}" srcOrd="0" destOrd="0" presId="urn:microsoft.com/office/officeart/2005/8/layout/vList5"/>
    <dgm:cxn modelId="{CE652981-FE6A-4001-B2F9-EF7B5E98415D}" srcId="{D057FE2E-AAC8-4B11-8B22-70500802EA89}" destId="{D3A9611C-B8D2-4735-B225-9403F4F608FA}" srcOrd="1" destOrd="0" parTransId="{C68F2C30-39BF-4ADC-8440-57DDFCDA147E}" sibTransId="{5291A058-FE70-443C-95DF-5840CB97C79D}"/>
    <dgm:cxn modelId="{C4B48736-7175-4710-B82C-15928003A5DE}" type="presOf" srcId="{799E50EC-A945-4A24-9DB1-A3B76FE8D99C}" destId="{E0A9D45D-07B3-4CA2-ADF1-93DAE91536D0}" srcOrd="0" destOrd="2" presId="urn:microsoft.com/office/officeart/2005/8/layout/vList5"/>
    <dgm:cxn modelId="{F1D871C7-4F82-4E20-AE3F-11E290A18BBF}" type="presOf" srcId="{12669D32-52CE-43FC-BFDE-F9BBBBB271BD}" destId="{C332A1C6-2FBE-4C14-AE7C-4474FDF5C80E}" srcOrd="0" destOrd="0" presId="urn:microsoft.com/office/officeart/2005/8/layout/vList5"/>
    <dgm:cxn modelId="{19B1487C-25A6-4056-B296-DCC7806EE313}" type="presOf" srcId="{F4DC52B3-92C9-4BE6-9C0D-0D5AAC2911D2}" destId="{C2CD26BA-1D70-48DB-A829-BE3A9BCE6531}" srcOrd="0" destOrd="0" presId="urn:microsoft.com/office/officeart/2005/8/layout/vList5"/>
    <dgm:cxn modelId="{00A40DFA-15D8-4920-AD25-0F589B2859F1}" srcId="{D057FE2E-AAC8-4B11-8B22-70500802EA89}" destId="{47201032-8A27-4239-A9F9-A7F7A0D16B2A}" srcOrd="4" destOrd="0" parTransId="{85AD2748-6A86-4953-89DA-DA651B000525}" sibTransId="{9996A0F7-AFD7-4022-B585-3F717C6368D5}"/>
    <dgm:cxn modelId="{AB5FF24E-A580-4DC8-A700-CDF4553F2D1D}" srcId="{ECC6B5B6-2B25-4129-96F2-9CDC7845BFB8}" destId="{15E9AB2D-2239-46C7-B4D0-47A49C1D349A}" srcOrd="2" destOrd="0" parTransId="{0C82D0B6-43F1-4DDC-851F-D7A259B7853D}" sibTransId="{84CBC0CD-0494-48C1-B191-C306B3B0510B}"/>
    <dgm:cxn modelId="{B55D5A09-958D-452C-B19A-663B36F19B4E}" srcId="{D057FE2E-AAC8-4B11-8B22-70500802EA89}" destId="{F4DC52B3-92C9-4BE6-9C0D-0D5AAC2911D2}" srcOrd="3" destOrd="0" parTransId="{3F2CA2DC-96A1-4027-86AF-3656F74C135A}" sibTransId="{F8B720DA-D258-487A-B593-446047D16B8E}"/>
    <dgm:cxn modelId="{6FB19094-123C-4FDA-9750-C95F4B7C64E2}" type="presOf" srcId="{ECC6B5B6-2B25-4129-96F2-9CDC7845BFB8}" destId="{2EADFB4F-5185-456E-BCB4-3E75ED566EC8}" srcOrd="0" destOrd="0" presId="urn:microsoft.com/office/officeart/2005/8/layout/vList5"/>
    <dgm:cxn modelId="{AC24D1CC-9652-4BDA-A1FC-2F8D6D50E57E}" srcId="{ABAC965D-E003-4085-B3D1-E19FAE346E6A}" destId="{8ED6BC55-49B1-4284-8394-4C4FC4E126B4}" srcOrd="0" destOrd="0" parTransId="{3ADCEF0C-3011-4463-8355-22AFB29E83BB}" sibTransId="{110A881B-53D5-4778-9CDA-E37825749F4C}"/>
    <dgm:cxn modelId="{24D7BC0A-1179-4CD6-AECC-62EAE412CE4F}" srcId="{ABAC965D-E003-4085-B3D1-E19FAE346E6A}" destId="{CB426B63-0024-4312-91B3-BB55BDA0181C}" srcOrd="1" destOrd="0" parTransId="{81FEB843-C18B-46D8-9A2A-6258F1AB25D7}" sibTransId="{0A30B26A-2B95-433D-BC8B-DBA3017B3979}"/>
    <dgm:cxn modelId="{3A2703BD-CA6A-4EF2-9578-F1CCFB0B04B2}" srcId="{556C69C5-F668-4968-B160-1FF449011E0B}" destId="{799E50EC-A945-4A24-9DB1-A3B76FE8D99C}" srcOrd="2" destOrd="0" parTransId="{C471C5A1-43FF-4D84-A2C9-97B339651EA6}" sibTransId="{769DB2A2-BD8E-46D3-9898-0EDE8B462D60}"/>
    <dgm:cxn modelId="{C0D8DC15-462E-45F7-B036-D4BE9CB0DAD6}" srcId="{556C69C5-F668-4968-B160-1FF449011E0B}" destId="{CF37AA30-EC0E-4A57-A8FD-E4C70C7BC288}" srcOrd="0" destOrd="0" parTransId="{0F68AA83-CA29-40F6-A3D7-7D0259C9B5CB}" sibTransId="{B58A0509-AF19-4758-9C28-1AFCAD3147C8}"/>
    <dgm:cxn modelId="{EA02D6C0-D34E-4643-8404-5CEAE988476C}" srcId="{47201032-8A27-4239-A9F9-A7F7A0D16B2A}" destId="{0E7ED3E0-A861-45F4-A599-C87E9041325B}" srcOrd="1" destOrd="0" parTransId="{DE3321D8-ACF2-480F-BDFB-A1DC3BCBD970}" sibTransId="{1DCFDCE2-3AC3-4C2A-B6CF-66DF14677704}"/>
    <dgm:cxn modelId="{11D72936-5455-4E0A-8CC3-65FCE0FBAE2C}" type="presOf" srcId="{0E7ED3E0-A861-45F4-A599-C87E9041325B}" destId="{909BBD8A-5AFF-498B-86E3-6E025CF4AC1B}" srcOrd="0" destOrd="1" presId="urn:microsoft.com/office/officeart/2005/8/layout/vList5"/>
    <dgm:cxn modelId="{7F064347-73B6-4CA2-A7EE-ED32D86D034E}" srcId="{556C69C5-F668-4968-B160-1FF449011E0B}" destId="{9AC560FD-C9AB-46B3-BEB9-6393F7C7EBF3}" srcOrd="1" destOrd="0" parTransId="{A1C3CB14-A082-4587-8AB4-A5F9E29BFB7C}" sibTransId="{D76711A4-70B6-424C-94AF-61D78305E63B}"/>
    <dgm:cxn modelId="{81B60188-71C3-4FCE-A903-35BB9BE594C1}" type="presOf" srcId="{9AC560FD-C9AB-46B3-BEB9-6393F7C7EBF3}" destId="{E0A9D45D-07B3-4CA2-ADF1-93DAE91536D0}" srcOrd="0" destOrd="1" presId="urn:microsoft.com/office/officeart/2005/8/layout/vList5"/>
    <dgm:cxn modelId="{63D535BE-6511-4FE7-BFCB-9BAF0B783A43}" srcId="{47201032-8A27-4239-A9F9-A7F7A0D16B2A}" destId="{942046A9-06A3-48DB-856C-19D78966FACD}" srcOrd="0" destOrd="0" parTransId="{E083F323-115B-4FA0-B27E-494CFBF0C002}" sibTransId="{0F4EDAFB-B7C4-430D-BC2B-D4D619B3CEE2}"/>
    <dgm:cxn modelId="{4D8E812C-2092-4EE4-BE8F-49C666035806}" srcId="{ECC6B5B6-2B25-4129-96F2-9CDC7845BFB8}" destId="{12669D32-52CE-43FC-BFDE-F9BBBBB271BD}" srcOrd="0" destOrd="0" parTransId="{5C4CD3BC-ABB6-411C-BF27-088E4C3860D2}" sibTransId="{F1C0D59D-5D6E-4FA8-BC7A-B77E85069421}"/>
    <dgm:cxn modelId="{CB0C5084-E0AA-4BC3-A0D6-CCB14B31EC37}" type="presOf" srcId="{556C69C5-F668-4968-B160-1FF449011E0B}" destId="{DA5529A1-9746-4C2A-9A91-689DFFE4A314}" srcOrd="0" destOrd="0" presId="urn:microsoft.com/office/officeart/2005/8/layout/vList5"/>
    <dgm:cxn modelId="{7C5A4B51-8567-49DA-8F40-8CF0EB08B1C6}" type="presOf" srcId="{15E9AB2D-2239-46C7-B4D0-47A49C1D349A}" destId="{C332A1C6-2FBE-4C14-AE7C-4474FDF5C80E}" srcOrd="0" destOrd="2" presId="urn:microsoft.com/office/officeart/2005/8/layout/vList5"/>
    <dgm:cxn modelId="{D25D7FE9-FA43-4BAC-A539-D43B7A522EAA}" type="presOf" srcId="{47201032-8A27-4239-A9F9-A7F7A0D16B2A}" destId="{6B66E10B-D10F-4762-8391-D14199FCABDC}" srcOrd="0" destOrd="0" presId="urn:microsoft.com/office/officeart/2005/8/layout/vList5"/>
    <dgm:cxn modelId="{B361E9E6-1531-4122-8348-83FB026BBED1}" srcId="{D057FE2E-AAC8-4B11-8B22-70500802EA89}" destId="{ECC6B5B6-2B25-4129-96F2-9CDC7845BFB8}" srcOrd="0" destOrd="0" parTransId="{4F3CB378-FF61-40B8-A05C-7A6280EC44E8}" sibTransId="{E9DDFC36-7007-4736-A7D4-C5D736EA0BBE}"/>
    <dgm:cxn modelId="{FA680D58-564C-4B11-8D77-3C76BF963124}" srcId="{ECC6B5B6-2B25-4129-96F2-9CDC7845BFB8}" destId="{C7C553FF-3020-4BD8-9C73-80F7479C9CBD}" srcOrd="1" destOrd="0" parTransId="{501917A4-5278-45A1-983C-321C6851B72E}" sibTransId="{C57B62E3-A667-43F4-8957-15168831FFF1}"/>
    <dgm:cxn modelId="{9808C58B-6472-4944-A342-D36D3F6F519D}" srcId="{D3A9611C-B8D2-4735-B225-9403F4F608FA}" destId="{431D3D0A-A71A-429B-81D9-43CBDB606414}" srcOrd="1" destOrd="0" parTransId="{7D8FAF6E-AA03-4577-8F1F-F243D6C2F018}" sibTransId="{F59B037B-49A9-42BC-B36D-4892B5CE3EDF}"/>
    <dgm:cxn modelId="{40ED5F8A-2319-48C6-8F98-709DA2EA8DF7}" srcId="{D3A9611C-B8D2-4735-B225-9403F4F608FA}" destId="{E5BF3D69-8802-4D17-B0E3-4E216BB3F460}" srcOrd="3" destOrd="0" parTransId="{A4C08A11-3BE6-4CFD-B748-7EA34998A627}" sibTransId="{B48697FB-2A95-4A91-A377-DAAE0E7211C3}"/>
    <dgm:cxn modelId="{D41BDBCA-B449-43B4-A8D5-7287DCBD94A8}" srcId="{D3A9611C-B8D2-4735-B225-9403F4F608FA}" destId="{A6F6A4A1-AC4D-4539-9F72-56A8F1636AF7}" srcOrd="0" destOrd="0" parTransId="{AF9EC9A7-D799-4766-B87C-33F9B2895F8F}" sibTransId="{63EE340C-1384-4657-B348-753345F7F04F}"/>
    <dgm:cxn modelId="{37F2663F-044B-4CE2-9CB9-82B75C6E979D}" type="presOf" srcId="{D057FE2E-AAC8-4B11-8B22-70500802EA89}" destId="{04ED6612-0D04-4AF8-BF5E-DDDC02C0C078}" srcOrd="0" destOrd="0" presId="urn:microsoft.com/office/officeart/2005/8/layout/vList5"/>
    <dgm:cxn modelId="{4879E2D7-9072-47B1-B506-DDB49DA5A895}" type="presOf" srcId="{8ED6BC55-49B1-4284-8394-4C4FC4E126B4}" destId="{11284595-932D-47AE-AC71-7E128983B36E}" srcOrd="0" destOrd="0" presId="urn:microsoft.com/office/officeart/2005/8/layout/vList5"/>
    <dgm:cxn modelId="{5287342F-CC61-427B-BED7-64757A4D4226}" type="presOf" srcId="{D3A9611C-B8D2-4735-B225-9403F4F608FA}" destId="{5E015E4D-3ACC-4D4F-96EA-9662BCD2E4FA}" srcOrd="0" destOrd="0" presId="urn:microsoft.com/office/officeart/2005/8/layout/vList5"/>
    <dgm:cxn modelId="{1D0760C2-16AD-4AF7-8C75-54DDC7A21BC5}" type="presOf" srcId="{E5BF3D69-8802-4D17-B0E3-4E216BB3F460}" destId="{73FAEA28-B81E-42D1-ABF8-575E610ADE0F}" srcOrd="0" destOrd="3" presId="urn:microsoft.com/office/officeart/2005/8/layout/vList5"/>
    <dgm:cxn modelId="{67E6C886-D55B-44EE-B761-6BFD3697A555}" type="presOf" srcId="{A6F6A4A1-AC4D-4539-9F72-56A8F1636AF7}" destId="{73FAEA28-B81E-42D1-ABF8-575E610ADE0F}" srcOrd="0" destOrd="0" presId="urn:microsoft.com/office/officeart/2005/8/layout/vList5"/>
    <dgm:cxn modelId="{101CF81F-B49C-4BCF-9335-B80245F41DF7}" type="presOf" srcId="{942046A9-06A3-48DB-856C-19D78966FACD}" destId="{909BBD8A-5AFF-498B-86E3-6E025CF4AC1B}" srcOrd="0" destOrd="0" presId="urn:microsoft.com/office/officeart/2005/8/layout/vList5"/>
    <dgm:cxn modelId="{6144F13C-9669-4AEC-B1B9-B68B38436CAB}" type="presOf" srcId="{431D3D0A-A71A-429B-81D9-43CBDB606414}" destId="{73FAEA28-B81E-42D1-ABF8-575E610ADE0F}" srcOrd="0" destOrd="1" presId="urn:microsoft.com/office/officeart/2005/8/layout/vList5"/>
    <dgm:cxn modelId="{88D8387F-C661-4763-8C84-8DA89E9A766B}" type="presOf" srcId="{C7C553FF-3020-4BD8-9C73-80F7479C9CBD}" destId="{C332A1C6-2FBE-4C14-AE7C-4474FDF5C80E}" srcOrd="0" destOrd="1" presId="urn:microsoft.com/office/officeart/2005/8/layout/vList5"/>
    <dgm:cxn modelId="{0EA0248B-ADBA-47FF-B97E-9CF8B63DCCBB}" srcId="{D3A9611C-B8D2-4735-B225-9403F4F608FA}" destId="{362CE328-C72E-401E-A082-F1421585359D}" srcOrd="2" destOrd="0" parTransId="{1AA2C005-28FB-4573-AEE0-EAD126A852BD}" sibTransId="{B8DE8C65-31CD-4C27-8A1C-3524F67913D2}"/>
    <dgm:cxn modelId="{3B73A661-8DF4-4053-BC19-B4C3E6C080E6}" type="presOf" srcId="{362CE328-C72E-401E-A082-F1421585359D}" destId="{73FAEA28-B81E-42D1-ABF8-575E610ADE0F}" srcOrd="0" destOrd="2" presId="urn:microsoft.com/office/officeart/2005/8/layout/vList5"/>
    <dgm:cxn modelId="{077289AF-32BA-4CA1-9CC0-34149E8D5BD5}" srcId="{D057FE2E-AAC8-4B11-8B22-70500802EA89}" destId="{556C69C5-F668-4968-B160-1FF449011E0B}" srcOrd="5" destOrd="0" parTransId="{B6D35E54-CA2A-4CB5-B032-B6525560F7AC}" sibTransId="{5A86D7F7-FDD9-4C31-BF7D-1A80C700546C}"/>
    <dgm:cxn modelId="{7224B8CE-3C04-45EF-A720-AC1D7DD8BF5A}" srcId="{F4DC52B3-92C9-4BE6-9C0D-0D5AAC2911D2}" destId="{39DFEA56-9E34-45D7-ABF9-FD594ACA8CC3}" srcOrd="0" destOrd="0" parTransId="{C161A8BB-C6E5-46FF-9760-1AF10DDFE1AD}" sibTransId="{0B31B42F-A519-4F06-9E96-D1B6CCC8524C}"/>
    <dgm:cxn modelId="{2B3E0C19-0B0C-4328-964F-FD92F2030CF3}" type="presParOf" srcId="{04ED6612-0D04-4AF8-BF5E-DDDC02C0C078}" destId="{606400A7-AF4B-4F36-A80F-F18A3175BB00}" srcOrd="0" destOrd="0" presId="urn:microsoft.com/office/officeart/2005/8/layout/vList5"/>
    <dgm:cxn modelId="{FF6D0E89-80B9-437F-85F7-65B35F4EA814}" type="presParOf" srcId="{606400A7-AF4B-4F36-A80F-F18A3175BB00}" destId="{2EADFB4F-5185-456E-BCB4-3E75ED566EC8}" srcOrd="0" destOrd="0" presId="urn:microsoft.com/office/officeart/2005/8/layout/vList5"/>
    <dgm:cxn modelId="{A5AAB8A7-6A53-4571-B732-1152EEF73CF3}" type="presParOf" srcId="{606400A7-AF4B-4F36-A80F-F18A3175BB00}" destId="{C332A1C6-2FBE-4C14-AE7C-4474FDF5C80E}" srcOrd="1" destOrd="0" presId="urn:microsoft.com/office/officeart/2005/8/layout/vList5"/>
    <dgm:cxn modelId="{A8C5AC0C-EDE7-4618-AB0E-D2F51F9396D8}" type="presParOf" srcId="{04ED6612-0D04-4AF8-BF5E-DDDC02C0C078}" destId="{08C0D034-995E-4539-ABC2-41C83338DD9C}" srcOrd="1" destOrd="0" presId="urn:microsoft.com/office/officeart/2005/8/layout/vList5"/>
    <dgm:cxn modelId="{4B35C486-7169-49A8-A6B0-B1EC50592617}" type="presParOf" srcId="{04ED6612-0D04-4AF8-BF5E-DDDC02C0C078}" destId="{37FFDB71-9168-4CCC-A189-AA001F3E8C8F}" srcOrd="2" destOrd="0" presId="urn:microsoft.com/office/officeart/2005/8/layout/vList5"/>
    <dgm:cxn modelId="{B0F8323C-2028-4ECB-8C53-4CF810C5ADD9}" type="presParOf" srcId="{37FFDB71-9168-4CCC-A189-AA001F3E8C8F}" destId="{5E015E4D-3ACC-4D4F-96EA-9662BCD2E4FA}" srcOrd="0" destOrd="0" presId="urn:microsoft.com/office/officeart/2005/8/layout/vList5"/>
    <dgm:cxn modelId="{FB1032C1-840A-4993-A02C-0CDF1DE29A24}" type="presParOf" srcId="{37FFDB71-9168-4CCC-A189-AA001F3E8C8F}" destId="{73FAEA28-B81E-42D1-ABF8-575E610ADE0F}" srcOrd="1" destOrd="0" presId="urn:microsoft.com/office/officeart/2005/8/layout/vList5"/>
    <dgm:cxn modelId="{72501352-440F-4A51-BB53-0B7CCDEFF27D}" type="presParOf" srcId="{04ED6612-0D04-4AF8-BF5E-DDDC02C0C078}" destId="{C3456A0E-F5A4-4BC4-88FF-88D4F7CE9D28}" srcOrd="3" destOrd="0" presId="urn:microsoft.com/office/officeart/2005/8/layout/vList5"/>
    <dgm:cxn modelId="{2E464E3A-718E-4A89-A19C-B9B53C57F2F4}" type="presParOf" srcId="{04ED6612-0D04-4AF8-BF5E-DDDC02C0C078}" destId="{49CDEA32-E6F7-44CA-B096-10B1D637E571}" srcOrd="4" destOrd="0" presId="urn:microsoft.com/office/officeart/2005/8/layout/vList5"/>
    <dgm:cxn modelId="{A3145A0E-23F3-4FDE-872D-2685CF837562}" type="presParOf" srcId="{49CDEA32-E6F7-44CA-B096-10B1D637E571}" destId="{23FA00D1-2098-4851-9661-590290741A38}" srcOrd="0" destOrd="0" presId="urn:microsoft.com/office/officeart/2005/8/layout/vList5"/>
    <dgm:cxn modelId="{AE21AA56-CD1E-4B1F-9C37-AD636BFD5194}" type="presParOf" srcId="{49CDEA32-E6F7-44CA-B096-10B1D637E571}" destId="{11284595-932D-47AE-AC71-7E128983B36E}" srcOrd="1" destOrd="0" presId="urn:microsoft.com/office/officeart/2005/8/layout/vList5"/>
    <dgm:cxn modelId="{263CA638-E4A1-4277-BD0B-B826A557D08E}" type="presParOf" srcId="{04ED6612-0D04-4AF8-BF5E-DDDC02C0C078}" destId="{687D5C44-2CB1-42A7-AA5D-49A629F94F36}" srcOrd="5" destOrd="0" presId="urn:microsoft.com/office/officeart/2005/8/layout/vList5"/>
    <dgm:cxn modelId="{8CEA78F0-FEC4-4253-B334-27376DEA79C3}" type="presParOf" srcId="{04ED6612-0D04-4AF8-BF5E-DDDC02C0C078}" destId="{1A9190FF-797E-4796-8C0C-D3CD6C464617}" srcOrd="6" destOrd="0" presId="urn:microsoft.com/office/officeart/2005/8/layout/vList5"/>
    <dgm:cxn modelId="{A1E49227-8C82-4AB7-B5BD-9E00C38584F2}" type="presParOf" srcId="{1A9190FF-797E-4796-8C0C-D3CD6C464617}" destId="{C2CD26BA-1D70-48DB-A829-BE3A9BCE6531}" srcOrd="0" destOrd="0" presId="urn:microsoft.com/office/officeart/2005/8/layout/vList5"/>
    <dgm:cxn modelId="{48413A35-5D6E-4BAD-8CE0-72711ADF6920}" type="presParOf" srcId="{1A9190FF-797E-4796-8C0C-D3CD6C464617}" destId="{75EFE4C1-D8CE-4A49-B12E-6B573911B09D}" srcOrd="1" destOrd="0" presId="urn:microsoft.com/office/officeart/2005/8/layout/vList5"/>
    <dgm:cxn modelId="{8331F73E-4742-43B6-89EF-F11A18E85F16}" type="presParOf" srcId="{04ED6612-0D04-4AF8-BF5E-DDDC02C0C078}" destId="{90F6BECB-76AB-4D8A-9CA8-29E682DE2D97}" srcOrd="7" destOrd="0" presId="urn:microsoft.com/office/officeart/2005/8/layout/vList5"/>
    <dgm:cxn modelId="{08849096-38BC-449A-955A-84FB0B540E42}" type="presParOf" srcId="{04ED6612-0D04-4AF8-BF5E-DDDC02C0C078}" destId="{8E554448-6002-46BD-831B-BC24A3910ABA}" srcOrd="8" destOrd="0" presId="urn:microsoft.com/office/officeart/2005/8/layout/vList5"/>
    <dgm:cxn modelId="{460E622D-7EDD-4B8C-A2A0-1167745FCB54}" type="presParOf" srcId="{8E554448-6002-46BD-831B-BC24A3910ABA}" destId="{6B66E10B-D10F-4762-8391-D14199FCABDC}" srcOrd="0" destOrd="0" presId="urn:microsoft.com/office/officeart/2005/8/layout/vList5"/>
    <dgm:cxn modelId="{9BBC441F-76BB-4411-905D-06883A030505}" type="presParOf" srcId="{8E554448-6002-46BD-831B-BC24A3910ABA}" destId="{909BBD8A-5AFF-498B-86E3-6E025CF4AC1B}" srcOrd="1" destOrd="0" presId="urn:microsoft.com/office/officeart/2005/8/layout/vList5"/>
    <dgm:cxn modelId="{2DF4F76A-03D1-4838-9EF0-ECAFAFDA28EB}" type="presParOf" srcId="{04ED6612-0D04-4AF8-BF5E-DDDC02C0C078}" destId="{0D72BA8C-D7FC-4CA5-9F22-86131993C937}" srcOrd="9" destOrd="0" presId="urn:microsoft.com/office/officeart/2005/8/layout/vList5"/>
    <dgm:cxn modelId="{8A7EEBC8-CF7D-40DF-9C7E-9967AD491CCD}" type="presParOf" srcId="{04ED6612-0D04-4AF8-BF5E-DDDC02C0C078}" destId="{DF08CBD8-F95C-47A9-8260-68E2B7D399E1}" srcOrd="10" destOrd="0" presId="urn:microsoft.com/office/officeart/2005/8/layout/vList5"/>
    <dgm:cxn modelId="{B39F32D7-CB8B-4A6E-AB54-CE9AAC444902}" type="presParOf" srcId="{DF08CBD8-F95C-47A9-8260-68E2B7D399E1}" destId="{DA5529A1-9746-4C2A-9A91-689DFFE4A314}" srcOrd="0" destOrd="0" presId="urn:microsoft.com/office/officeart/2005/8/layout/vList5"/>
    <dgm:cxn modelId="{A3BC2907-D92A-4C1E-9387-3A1F9F158516}" type="presParOf" srcId="{DF08CBD8-F95C-47A9-8260-68E2B7D399E1}" destId="{E0A9D45D-07B3-4CA2-ADF1-93DAE91536D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57FE2E-AAC8-4B11-8B22-70500802EA8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C6B5B6-2B25-4129-96F2-9CDC7845BFB8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400" dirty="0" smtClean="0"/>
            <a:t>Где можно подробно узнать о деятельности  ОО СПб ПАФР?</a:t>
          </a:r>
          <a:endParaRPr lang="ru-RU" sz="1400" dirty="0"/>
        </a:p>
      </dgm:t>
    </dgm:pt>
    <dgm:pt modelId="{4F3CB378-FF61-40B8-A05C-7A6280EC44E8}" type="parTrans" cxnId="{B361E9E6-1531-4122-8348-83FB026BBED1}">
      <dgm:prSet/>
      <dgm:spPr/>
      <dgm:t>
        <a:bodyPr/>
        <a:lstStyle/>
        <a:p>
          <a:endParaRPr lang="ru-RU"/>
        </a:p>
      </dgm:t>
    </dgm:pt>
    <dgm:pt modelId="{E9DDFC36-7007-4736-A7D4-C5D736EA0BBE}" type="sibTrans" cxnId="{B361E9E6-1531-4122-8348-83FB026BBED1}">
      <dgm:prSet/>
      <dgm:spPr/>
      <dgm:t>
        <a:bodyPr/>
        <a:lstStyle/>
        <a:p>
          <a:endParaRPr lang="ru-RU"/>
        </a:p>
      </dgm:t>
    </dgm:pt>
    <dgm:pt modelId="{D3A9611C-B8D2-4735-B225-9403F4F608FA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400" dirty="0" smtClean="0"/>
            <a:t>Как вступить в ОО СПб ПАФР??</a:t>
          </a:r>
          <a:endParaRPr lang="ru-RU" sz="1400" dirty="0"/>
        </a:p>
      </dgm:t>
    </dgm:pt>
    <dgm:pt modelId="{C68F2C30-39BF-4ADC-8440-57DDFCDA147E}" type="parTrans" cxnId="{CE652981-FE6A-4001-B2F9-EF7B5E98415D}">
      <dgm:prSet/>
      <dgm:spPr/>
      <dgm:t>
        <a:bodyPr/>
        <a:lstStyle/>
        <a:p>
          <a:endParaRPr lang="ru-RU"/>
        </a:p>
      </dgm:t>
    </dgm:pt>
    <dgm:pt modelId="{5291A058-FE70-443C-95DF-5840CB97C79D}" type="sibTrans" cxnId="{CE652981-FE6A-4001-B2F9-EF7B5E98415D}">
      <dgm:prSet/>
      <dgm:spPr/>
      <dgm:t>
        <a:bodyPr/>
        <a:lstStyle/>
        <a:p>
          <a:endParaRPr lang="ru-RU"/>
        </a:p>
      </dgm:t>
    </dgm:pt>
    <dgm:pt modelId="{ABAC965D-E003-4085-B3D1-E19FAE346E6A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400" dirty="0" smtClean="0"/>
            <a:t>Сколько стоит участие  в ОО СПб ПАФР?</a:t>
          </a:r>
          <a:endParaRPr lang="ru-RU" sz="1400" dirty="0"/>
        </a:p>
      </dgm:t>
    </dgm:pt>
    <dgm:pt modelId="{BB15E69C-E5BC-4954-B515-5651E37BE715}" type="parTrans" cxnId="{C020CD32-4EE4-4C21-9016-95F14DFA7644}">
      <dgm:prSet/>
      <dgm:spPr/>
      <dgm:t>
        <a:bodyPr/>
        <a:lstStyle/>
        <a:p>
          <a:endParaRPr lang="ru-RU"/>
        </a:p>
      </dgm:t>
    </dgm:pt>
    <dgm:pt modelId="{77279B36-C81E-4264-A316-966A85162016}" type="sibTrans" cxnId="{C020CD32-4EE4-4C21-9016-95F14DFA7644}">
      <dgm:prSet/>
      <dgm:spPr/>
      <dgm:t>
        <a:bodyPr/>
        <a:lstStyle/>
        <a:p>
          <a:endParaRPr lang="ru-RU"/>
        </a:p>
      </dgm:t>
    </dgm:pt>
    <dgm:pt modelId="{F4DC52B3-92C9-4BE6-9C0D-0D5AAC2911D2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400" dirty="0" smtClean="0"/>
            <a:t>Какие УМ проводит ОО СПб ПАФР?</a:t>
          </a:r>
          <a:endParaRPr lang="ru-RU" sz="800" dirty="0"/>
        </a:p>
      </dgm:t>
    </dgm:pt>
    <dgm:pt modelId="{3F2CA2DC-96A1-4027-86AF-3656F74C135A}" type="parTrans" cxnId="{B55D5A09-958D-452C-B19A-663B36F19B4E}">
      <dgm:prSet/>
      <dgm:spPr/>
      <dgm:t>
        <a:bodyPr/>
        <a:lstStyle/>
        <a:p>
          <a:endParaRPr lang="ru-RU"/>
        </a:p>
      </dgm:t>
    </dgm:pt>
    <dgm:pt modelId="{F8B720DA-D258-487A-B593-446047D16B8E}" type="sibTrans" cxnId="{B55D5A09-958D-452C-B19A-663B36F19B4E}">
      <dgm:prSet/>
      <dgm:spPr/>
      <dgm:t>
        <a:bodyPr/>
        <a:lstStyle/>
        <a:p>
          <a:endParaRPr lang="ru-RU"/>
        </a:p>
      </dgm:t>
    </dgm:pt>
    <dgm:pt modelId="{C7C553FF-3020-4BD8-9C73-80F7479C9CBD}">
      <dgm:prSet custT="1"/>
      <dgm:spPr/>
      <dgm:t>
        <a:bodyPr/>
        <a:lstStyle/>
        <a:p>
          <a:r>
            <a:rPr lang="ru-RU" sz="1200" dirty="0" smtClean="0"/>
            <a:t>Смотри сайт </a:t>
          </a:r>
          <a:r>
            <a:rPr lang="en-US" sz="1200" dirty="0" smtClean="0"/>
            <a:t>www </a:t>
          </a:r>
          <a:r>
            <a:rPr lang="en-US" sz="1200" dirty="0" err="1" smtClean="0"/>
            <a:t>fa</a:t>
          </a:r>
          <a:r>
            <a:rPr lang="ru-RU" sz="1200" dirty="0" smtClean="0"/>
            <a:t>-</a:t>
          </a:r>
          <a:r>
            <a:rPr lang="en-US" sz="1200" dirty="0" smtClean="0"/>
            <a:t>spb.ru </a:t>
          </a:r>
          <a:r>
            <a:rPr lang="ru-RU" sz="1200" dirty="0" smtClean="0"/>
            <a:t>(страничка ПАФР)</a:t>
          </a:r>
          <a:endParaRPr lang="ru-RU" sz="1200" dirty="0"/>
        </a:p>
      </dgm:t>
    </dgm:pt>
    <dgm:pt modelId="{501917A4-5278-45A1-983C-321C6851B72E}" type="parTrans" cxnId="{FA680D58-564C-4B11-8D77-3C76BF963124}">
      <dgm:prSet/>
      <dgm:spPr/>
      <dgm:t>
        <a:bodyPr/>
        <a:lstStyle/>
        <a:p>
          <a:endParaRPr lang="ru-RU"/>
        </a:p>
      </dgm:t>
    </dgm:pt>
    <dgm:pt modelId="{C57B62E3-A667-43F4-8957-15168831FFF1}" type="sibTrans" cxnId="{FA680D58-564C-4B11-8D77-3C76BF963124}">
      <dgm:prSet/>
      <dgm:spPr/>
      <dgm:t>
        <a:bodyPr/>
        <a:lstStyle/>
        <a:p>
          <a:endParaRPr lang="ru-RU"/>
        </a:p>
      </dgm:t>
    </dgm:pt>
    <dgm:pt modelId="{15E9AB2D-2239-46C7-B4D0-47A49C1D349A}">
      <dgm:prSet/>
      <dgm:spPr/>
      <dgm:t>
        <a:bodyPr/>
        <a:lstStyle/>
        <a:p>
          <a:endParaRPr lang="ru-RU" sz="1400" dirty="0"/>
        </a:p>
      </dgm:t>
    </dgm:pt>
    <dgm:pt modelId="{0C82D0B6-43F1-4DDC-851F-D7A259B7853D}" type="parTrans" cxnId="{AB5FF24E-A580-4DC8-A700-CDF4553F2D1D}">
      <dgm:prSet/>
      <dgm:spPr/>
      <dgm:t>
        <a:bodyPr/>
        <a:lstStyle/>
        <a:p>
          <a:endParaRPr lang="ru-RU"/>
        </a:p>
      </dgm:t>
    </dgm:pt>
    <dgm:pt modelId="{84CBC0CD-0494-48C1-B191-C306B3B0510B}" type="sibTrans" cxnId="{AB5FF24E-A580-4DC8-A700-CDF4553F2D1D}">
      <dgm:prSet/>
      <dgm:spPr/>
      <dgm:t>
        <a:bodyPr/>
        <a:lstStyle/>
        <a:p>
          <a:endParaRPr lang="ru-RU"/>
        </a:p>
      </dgm:t>
    </dgm:pt>
    <dgm:pt modelId="{8ED6BC55-49B1-4284-8394-4C4FC4E126B4}">
      <dgm:prSet custT="1"/>
      <dgm:spPr/>
      <dgm:t>
        <a:bodyPr/>
        <a:lstStyle/>
        <a:p>
          <a:r>
            <a:rPr lang="ru-RU" sz="1400" dirty="0" smtClean="0"/>
            <a:t>По состоянию на </a:t>
          </a:r>
          <a:r>
            <a:rPr lang="ru-RU" sz="1400" dirty="0" smtClean="0"/>
            <a:t>05.03.2019г</a:t>
          </a:r>
          <a:r>
            <a:rPr lang="ru-RU" sz="1400" dirty="0" smtClean="0"/>
            <a:t>.:</a:t>
          </a:r>
          <a:endParaRPr lang="ru-RU" sz="1400" dirty="0"/>
        </a:p>
      </dgm:t>
    </dgm:pt>
    <dgm:pt modelId="{3ADCEF0C-3011-4463-8355-22AFB29E83BB}" type="parTrans" cxnId="{AC24D1CC-9652-4BDA-A1FC-2F8D6D50E57E}">
      <dgm:prSet/>
      <dgm:spPr/>
      <dgm:t>
        <a:bodyPr/>
        <a:lstStyle/>
        <a:p>
          <a:endParaRPr lang="ru-RU"/>
        </a:p>
      </dgm:t>
    </dgm:pt>
    <dgm:pt modelId="{110A881B-53D5-4778-9CDA-E37825749F4C}" type="sibTrans" cxnId="{AC24D1CC-9652-4BDA-A1FC-2F8D6D50E57E}">
      <dgm:prSet/>
      <dgm:spPr/>
      <dgm:t>
        <a:bodyPr/>
        <a:lstStyle/>
        <a:p>
          <a:endParaRPr lang="ru-RU"/>
        </a:p>
      </dgm:t>
    </dgm:pt>
    <dgm:pt modelId="{47201032-8A27-4239-A9F9-A7F7A0D16B2A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400" dirty="0" smtClean="0"/>
            <a:t>Имеет ли право ОО СПб ПАФР проводить ОМ?</a:t>
          </a:r>
          <a:endParaRPr lang="ru-RU" sz="1400" dirty="0"/>
        </a:p>
      </dgm:t>
    </dgm:pt>
    <dgm:pt modelId="{85AD2748-6A86-4953-89DA-DA651B000525}" type="parTrans" cxnId="{00A40DFA-15D8-4920-AD25-0F589B2859F1}">
      <dgm:prSet/>
      <dgm:spPr/>
      <dgm:t>
        <a:bodyPr/>
        <a:lstStyle/>
        <a:p>
          <a:endParaRPr lang="ru-RU"/>
        </a:p>
      </dgm:t>
    </dgm:pt>
    <dgm:pt modelId="{9996A0F7-AFD7-4022-B585-3F717C6368D5}" type="sibTrans" cxnId="{00A40DFA-15D8-4920-AD25-0F589B2859F1}">
      <dgm:prSet/>
      <dgm:spPr/>
      <dgm:t>
        <a:bodyPr/>
        <a:lstStyle/>
        <a:p>
          <a:endParaRPr lang="ru-RU"/>
        </a:p>
      </dgm:t>
    </dgm:pt>
    <dgm:pt modelId="{12669D32-52CE-43FC-BFDE-F9BBBBB271BD}">
      <dgm:prSet custT="1"/>
      <dgm:spPr/>
      <dgm:t>
        <a:bodyPr/>
        <a:lstStyle/>
        <a:p>
          <a:endParaRPr lang="ru-RU" sz="1400" dirty="0"/>
        </a:p>
      </dgm:t>
    </dgm:pt>
    <dgm:pt modelId="{5C4CD3BC-ABB6-411C-BF27-088E4C3860D2}" type="parTrans" cxnId="{4D8E812C-2092-4EE4-BE8F-49C666035806}">
      <dgm:prSet/>
      <dgm:spPr/>
      <dgm:t>
        <a:bodyPr/>
        <a:lstStyle/>
        <a:p>
          <a:endParaRPr lang="ru-RU"/>
        </a:p>
      </dgm:t>
    </dgm:pt>
    <dgm:pt modelId="{F1C0D59D-5D6E-4FA8-BC7A-B77E85069421}" type="sibTrans" cxnId="{4D8E812C-2092-4EE4-BE8F-49C666035806}">
      <dgm:prSet/>
      <dgm:spPr/>
      <dgm:t>
        <a:bodyPr/>
        <a:lstStyle/>
        <a:p>
          <a:endParaRPr lang="ru-RU"/>
        </a:p>
      </dgm:t>
    </dgm:pt>
    <dgm:pt modelId="{0E7ED3E0-A861-45F4-A599-C87E9041325B}">
      <dgm:prSet custT="1"/>
      <dgm:spPr/>
      <dgm:t>
        <a:bodyPr/>
        <a:lstStyle/>
        <a:p>
          <a:r>
            <a:rPr lang="ru-RU" sz="1050" dirty="0" smtClean="0"/>
            <a:t> </a:t>
          </a:r>
          <a:r>
            <a:rPr lang="ru-RU" sz="1100" dirty="0" smtClean="0"/>
            <a:t>ОО СПб ПАФР зарегистрирована Координационным Советом по развитию НМФО МЗ РФ в качестве ПРОВАЙДЕРА 27.09.2016г. </a:t>
          </a:r>
          <a:endParaRPr lang="ru-RU" sz="1100" dirty="0"/>
        </a:p>
      </dgm:t>
    </dgm:pt>
    <dgm:pt modelId="{DE3321D8-ACF2-480F-BDFB-A1DC3BCBD970}" type="parTrans" cxnId="{EA02D6C0-D34E-4643-8404-5CEAE988476C}">
      <dgm:prSet/>
      <dgm:spPr/>
      <dgm:t>
        <a:bodyPr/>
        <a:lstStyle/>
        <a:p>
          <a:endParaRPr lang="ru-RU"/>
        </a:p>
      </dgm:t>
    </dgm:pt>
    <dgm:pt modelId="{1DCFDCE2-3AC3-4C2A-B6CF-66DF14677704}" type="sibTrans" cxnId="{EA02D6C0-D34E-4643-8404-5CEAE988476C}">
      <dgm:prSet/>
      <dgm:spPr/>
      <dgm:t>
        <a:bodyPr/>
        <a:lstStyle/>
        <a:p>
          <a:endParaRPr lang="ru-RU"/>
        </a:p>
      </dgm:t>
    </dgm:pt>
    <dgm:pt modelId="{6A4C6487-AAEF-43C5-A6E9-4478A0F8C045}">
      <dgm:prSet custT="1"/>
      <dgm:spPr/>
      <dgm:t>
        <a:bodyPr/>
        <a:lstStyle/>
        <a:p>
          <a:endParaRPr lang="ru-RU" sz="1400" dirty="0"/>
        </a:p>
      </dgm:t>
    </dgm:pt>
    <dgm:pt modelId="{1077667C-ED8E-4A48-A7F7-8AD2614BC0E9}" type="parTrans" cxnId="{3F7745CD-D5AE-4B56-A5AD-84EEF5294B61}">
      <dgm:prSet/>
      <dgm:spPr/>
      <dgm:t>
        <a:bodyPr/>
        <a:lstStyle/>
        <a:p>
          <a:endParaRPr lang="ru-RU"/>
        </a:p>
      </dgm:t>
    </dgm:pt>
    <dgm:pt modelId="{DD6055F8-48AD-4B2A-AD7C-1C9BA5000F36}" type="sibTrans" cxnId="{3F7745CD-D5AE-4B56-A5AD-84EEF5294B61}">
      <dgm:prSet/>
      <dgm:spPr/>
      <dgm:t>
        <a:bodyPr/>
        <a:lstStyle/>
        <a:p>
          <a:endParaRPr lang="ru-RU"/>
        </a:p>
      </dgm:t>
    </dgm:pt>
    <dgm:pt modelId="{9AC560FD-C9AB-46B3-BEB9-6393F7C7EBF3}">
      <dgm:prSet custT="1"/>
      <dgm:spPr/>
      <dgm:t>
        <a:bodyPr/>
        <a:lstStyle/>
        <a:p>
          <a:r>
            <a:rPr lang="ru-RU" sz="1050" dirty="0" smtClean="0"/>
            <a:t> Мероприятия проводятся по плану. План на 2019г. опубликован на сайте Ассоциации </a:t>
          </a:r>
          <a:r>
            <a:rPr lang="en-US" sz="1050" dirty="0" smtClean="0"/>
            <a:t>www </a:t>
          </a:r>
          <a:r>
            <a:rPr lang="en-US" sz="1050" dirty="0" err="1" smtClean="0"/>
            <a:t>fa</a:t>
          </a:r>
          <a:r>
            <a:rPr lang="ru-RU" sz="1050" dirty="0" smtClean="0"/>
            <a:t>-</a:t>
          </a:r>
          <a:r>
            <a:rPr lang="en-US" sz="1050" dirty="0" smtClean="0"/>
            <a:t>spb.ru</a:t>
          </a:r>
          <a:r>
            <a:rPr lang="ru-RU" sz="1050" dirty="0" smtClean="0"/>
            <a:t> в разделе «Сообщения»</a:t>
          </a:r>
          <a:r>
            <a:rPr lang="en-US" sz="1050" dirty="0" smtClean="0"/>
            <a:t> </a:t>
          </a:r>
          <a:r>
            <a:rPr lang="ru-RU" sz="1050" dirty="0" smtClean="0"/>
            <a:t>- № 1 от 10 января 2019г</a:t>
          </a:r>
          <a:endParaRPr lang="ru-RU" sz="1050" dirty="0"/>
        </a:p>
      </dgm:t>
    </dgm:pt>
    <dgm:pt modelId="{A1C3CB14-A082-4587-8AB4-A5F9E29BFB7C}" type="parTrans" cxnId="{7F064347-73B6-4CA2-A7EE-ED32D86D034E}">
      <dgm:prSet/>
      <dgm:spPr/>
      <dgm:t>
        <a:bodyPr/>
        <a:lstStyle/>
        <a:p>
          <a:endParaRPr lang="ru-RU"/>
        </a:p>
      </dgm:t>
    </dgm:pt>
    <dgm:pt modelId="{D76711A4-70B6-424C-94AF-61D78305E63B}" type="sibTrans" cxnId="{7F064347-73B6-4CA2-A7EE-ED32D86D034E}">
      <dgm:prSet/>
      <dgm:spPr/>
      <dgm:t>
        <a:bodyPr/>
        <a:lstStyle/>
        <a:p>
          <a:endParaRPr lang="ru-RU"/>
        </a:p>
      </dgm:t>
    </dgm:pt>
    <dgm:pt modelId="{799E50EC-A945-4A24-9DB1-A3B76FE8D99C}">
      <dgm:prSet/>
      <dgm:spPr/>
      <dgm:t>
        <a:bodyPr/>
        <a:lstStyle/>
        <a:p>
          <a:endParaRPr lang="ru-RU" sz="900" dirty="0"/>
        </a:p>
      </dgm:t>
    </dgm:pt>
    <dgm:pt modelId="{C471C5A1-43FF-4D84-A2C9-97B339651EA6}" type="parTrans" cxnId="{3A2703BD-CA6A-4EF2-9578-F1CCFB0B04B2}">
      <dgm:prSet/>
      <dgm:spPr/>
      <dgm:t>
        <a:bodyPr/>
        <a:lstStyle/>
        <a:p>
          <a:endParaRPr lang="ru-RU"/>
        </a:p>
      </dgm:t>
    </dgm:pt>
    <dgm:pt modelId="{769DB2A2-BD8E-46D3-9898-0EDE8B462D60}" type="sibTrans" cxnId="{3A2703BD-CA6A-4EF2-9578-F1CCFB0B04B2}">
      <dgm:prSet/>
      <dgm:spPr/>
      <dgm:t>
        <a:bodyPr/>
        <a:lstStyle/>
        <a:p>
          <a:endParaRPr lang="ru-RU"/>
        </a:p>
      </dgm:t>
    </dgm:pt>
    <dgm:pt modelId="{942046A9-06A3-48DB-856C-19D78966FACD}">
      <dgm:prSet custT="1"/>
      <dgm:spPr/>
      <dgm:t>
        <a:bodyPr/>
        <a:lstStyle/>
        <a:p>
          <a:endParaRPr lang="ru-RU" sz="1400" dirty="0"/>
        </a:p>
      </dgm:t>
    </dgm:pt>
    <dgm:pt modelId="{E083F323-115B-4FA0-B27E-494CFBF0C002}" type="parTrans" cxnId="{63D535BE-6511-4FE7-BFCB-9BAF0B783A43}">
      <dgm:prSet/>
      <dgm:spPr/>
      <dgm:t>
        <a:bodyPr/>
        <a:lstStyle/>
        <a:p>
          <a:endParaRPr lang="ru-RU"/>
        </a:p>
      </dgm:t>
    </dgm:pt>
    <dgm:pt modelId="{0F4EDAFB-B7C4-430D-BC2B-D4D619B3CEE2}" type="sibTrans" cxnId="{63D535BE-6511-4FE7-BFCB-9BAF0B783A43}">
      <dgm:prSet/>
      <dgm:spPr/>
      <dgm:t>
        <a:bodyPr/>
        <a:lstStyle/>
        <a:p>
          <a:endParaRPr lang="ru-RU"/>
        </a:p>
      </dgm:t>
    </dgm:pt>
    <dgm:pt modelId="{39DFEA56-9E34-45D7-ABF9-FD594ACA8CC3}">
      <dgm:prSet custT="1"/>
      <dgm:spPr/>
      <dgm:t>
        <a:bodyPr/>
        <a:lstStyle/>
        <a:p>
          <a:r>
            <a:rPr lang="ru-RU" sz="1050" dirty="0" smtClean="0"/>
            <a:t>ОО СПб ПАФР проводит:</a:t>
          </a:r>
          <a:endParaRPr lang="ru-RU" sz="1400" dirty="0"/>
        </a:p>
      </dgm:t>
    </dgm:pt>
    <dgm:pt modelId="{C161A8BB-C6E5-46FF-9760-1AF10DDFE1AD}" type="parTrans" cxnId="{7224B8CE-3C04-45EF-A720-AC1D7DD8BF5A}">
      <dgm:prSet/>
      <dgm:spPr/>
      <dgm:t>
        <a:bodyPr/>
        <a:lstStyle/>
        <a:p>
          <a:endParaRPr lang="ru-RU"/>
        </a:p>
      </dgm:t>
    </dgm:pt>
    <dgm:pt modelId="{0B31B42F-A519-4F06-9E96-D1B6CCC8524C}" type="sibTrans" cxnId="{7224B8CE-3C04-45EF-A720-AC1D7DD8BF5A}">
      <dgm:prSet/>
      <dgm:spPr/>
      <dgm:t>
        <a:bodyPr/>
        <a:lstStyle/>
        <a:p>
          <a:endParaRPr lang="ru-RU"/>
        </a:p>
      </dgm:t>
    </dgm:pt>
    <dgm:pt modelId="{A184E09D-4CDC-405B-AEDF-D53EE35B805D}">
      <dgm:prSet custT="1"/>
      <dgm:spPr/>
      <dgm:t>
        <a:bodyPr/>
        <a:lstStyle/>
        <a:p>
          <a:r>
            <a:rPr lang="ru-RU" sz="1400" dirty="0" smtClean="0"/>
            <a:t> годовой членский </a:t>
          </a:r>
          <a:r>
            <a:rPr lang="ru-RU" sz="1400" dirty="0" smtClean="0"/>
            <a:t>взнос-1500 рублей</a:t>
          </a:r>
          <a:endParaRPr lang="ru-RU" sz="1400" dirty="0"/>
        </a:p>
      </dgm:t>
    </dgm:pt>
    <dgm:pt modelId="{E4F5438D-B71C-4E27-84F0-D3833480583C}" type="parTrans" cxnId="{8ED73493-88EF-42A3-99D2-EA5CFD3663A5}">
      <dgm:prSet/>
      <dgm:spPr/>
      <dgm:t>
        <a:bodyPr/>
        <a:lstStyle/>
        <a:p>
          <a:endParaRPr lang="ru-RU"/>
        </a:p>
      </dgm:t>
    </dgm:pt>
    <dgm:pt modelId="{FD8D7B0D-080E-40C7-A145-D9AA3F84CA72}" type="sibTrans" cxnId="{8ED73493-88EF-42A3-99D2-EA5CFD3663A5}">
      <dgm:prSet/>
      <dgm:spPr/>
      <dgm:t>
        <a:bodyPr/>
        <a:lstStyle/>
        <a:p>
          <a:endParaRPr lang="ru-RU"/>
        </a:p>
      </dgm:t>
    </dgm:pt>
    <dgm:pt modelId="{435C1A5B-BBB2-40AF-9183-C6D4F45BF2A1}">
      <dgm:prSet custT="1"/>
      <dgm:spPr/>
      <dgm:t>
        <a:bodyPr/>
        <a:lstStyle/>
        <a:p>
          <a:r>
            <a:rPr lang="ru-RU" sz="1400" dirty="0" smtClean="0"/>
            <a:t>вступительный взнос-500 рублей</a:t>
          </a:r>
          <a:endParaRPr lang="ru-RU" sz="1400" dirty="0"/>
        </a:p>
      </dgm:t>
    </dgm:pt>
    <dgm:pt modelId="{C1D690A0-532C-45E9-9874-5DEB34D98A32}" type="parTrans" cxnId="{9BF9AF44-9B9F-4CDB-8157-7382DF9A05DF}">
      <dgm:prSet/>
      <dgm:spPr/>
      <dgm:t>
        <a:bodyPr/>
        <a:lstStyle/>
        <a:p>
          <a:endParaRPr lang="ru-RU"/>
        </a:p>
      </dgm:t>
    </dgm:pt>
    <dgm:pt modelId="{4BF06106-F747-40A5-A8D7-C2339758ABC0}" type="sibTrans" cxnId="{9BF9AF44-9B9F-4CDB-8157-7382DF9A05DF}">
      <dgm:prSet/>
      <dgm:spPr/>
      <dgm:t>
        <a:bodyPr/>
        <a:lstStyle/>
        <a:p>
          <a:endParaRPr lang="ru-RU"/>
        </a:p>
      </dgm:t>
    </dgm:pt>
    <dgm:pt modelId="{DDC58BD5-AA9E-4D98-B766-29D3C05C4BFD}">
      <dgm:prSet custT="1"/>
      <dgm:spPr/>
      <dgm:t>
        <a:bodyPr/>
        <a:lstStyle/>
        <a:p>
          <a:r>
            <a:rPr lang="ru-RU" sz="1200" dirty="0" smtClean="0"/>
            <a:t>конференции</a:t>
          </a:r>
          <a:r>
            <a:rPr lang="en-US" sz="1200" dirty="0" smtClean="0"/>
            <a:t>,</a:t>
          </a:r>
          <a:r>
            <a:rPr lang="ru-RU" sz="1200" dirty="0" smtClean="0"/>
            <a:t>   </a:t>
          </a:r>
          <a:endParaRPr lang="ru-RU" sz="1200" dirty="0"/>
        </a:p>
      </dgm:t>
    </dgm:pt>
    <dgm:pt modelId="{AF0B866D-A79A-4B8A-A64C-AE2F47F8BC49}" type="parTrans" cxnId="{97A6E339-F450-447B-B48D-245473EE0E2C}">
      <dgm:prSet/>
      <dgm:spPr/>
      <dgm:t>
        <a:bodyPr/>
        <a:lstStyle/>
        <a:p>
          <a:endParaRPr lang="ru-RU"/>
        </a:p>
      </dgm:t>
    </dgm:pt>
    <dgm:pt modelId="{57E340FF-75A7-4000-80CA-A2428AB5D8F7}" type="sibTrans" cxnId="{97A6E339-F450-447B-B48D-245473EE0E2C}">
      <dgm:prSet/>
      <dgm:spPr/>
      <dgm:t>
        <a:bodyPr/>
        <a:lstStyle/>
        <a:p>
          <a:endParaRPr lang="ru-RU"/>
        </a:p>
      </dgm:t>
    </dgm:pt>
    <dgm:pt modelId="{CF37AA30-EC0E-4A57-A8FD-E4C70C7BC288}">
      <dgm:prSet custT="1"/>
      <dgm:spPr/>
      <dgm:t>
        <a:bodyPr/>
        <a:lstStyle/>
        <a:p>
          <a:r>
            <a:rPr lang="ru-RU" sz="1400" dirty="0" smtClean="0"/>
            <a:t>Как часто проводятся ОМ ОО СПб ПАФР</a:t>
          </a:r>
          <a:endParaRPr lang="ru-RU" sz="1400" dirty="0"/>
        </a:p>
      </dgm:t>
    </dgm:pt>
    <dgm:pt modelId="{B58A0509-AF19-4758-9C28-1AFCAD3147C8}" type="sibTrans" cxnId="{C0D8DC15-462E-45F7-B036-D4BE9CB0DAD6}">
      <dgm:prSet/>
      <dgm:spPr/>
      <dgm:t>
        <a:bodyPr/>
        <a:lstStyle/>
        <a:p>
          <a:endParaRPr lang="ru-RU"/>
        </a:p>
      </dgm:t>
    </dgm:pt>
    <dgm:pt modelId="{0F68AA83-CA29-40F6-A3D7-7D0259C9B5CB}" type="parTrans" cxnId="{C0D8DC15-462E-45F7-B036-D4BE9CB0DAD6}">
      <dgm:prSet/>
      <dgm:spPr/>
      <dgm:t>
        <a:bodyPr/>
        <a:lstStyle/>
        <a:p>
          <a:endParaRPr lang="ru-RU"/>
        </a:p>
      </dgm:t>
    </dgm:pt>
    <dgm:pt modelId="{699087E0-E342-427B-9FDD-0D7140B4A16A}">
      <dgm:prSet custT="1"/>
      <dgm:spPr/>
      <dgm:t>
        <a:bodyPr/>
        <a:lstStyle/>
        <a:p>
          <a:r>
            <a:rPr lang="ru-RU" sz="1100" dirty="0" smtClean="0"/>
            <a:t> Программы всех ОМ  проводимых ОО СПб ПАФР аккредитуются Координационным Советом.</a:t>
          </a:r>
          <a:endParaRPr lang="ru-RU" sz="1100" dirty="0"/>
        </a:p>
      </dgm:t>
    </dgm:pt>
    <dgm:pt modelId="{77217289-A329-4D23-8D07-22E5C612586F}" type="parTrans" cxnId="{124FB682-911A-438A-A4E4-C198C780A9D4}">
      <dgm:prSet/>
      <dgm:spPr/>
      <dgm:t>
        <a:bodyPr/>
        <a:lstStyle/>
        <a:p>
          <a:endParaRPr lang="ru-RU"/>
        </a:p>
      </dgm:t>
    </dgm:pt>
    <dgm:pt modelId="{A4775F5F-3818-49AE-BD60-537BE1112131}" type="sibTrans" cxnId="{124FB682-911A-438A-A4E4-C198C780A9D4}">
      <dgm:prSet/>
      <dgm:spPr/>
      <dgm:t>
        <a:bodyPr/>
        <a:lstStyle/>
        <a:p>
          <a:endParaRPr lang="ru-RU"/>
        </a:p>
      </dgm:t>
    </dgm:pt>
    <dgm:pt modelId="{A00F1DF5-5A5E-4EA0-8361-6FDC9A34A247}">
      <dgm:prSet custT="1"/>
      <dgm:spPr/>
      <dgm:t>
        <a:bodyPr/>
        <a:lstStyle/>
        <a:p>
          <a:r>
            <a:rPr lang="ru-RU" sz="1100" dirty="0" smtClean="0"/>
            <a:t>Необходимо:</a:t>
          </a:r>
          <a:endParaRPr lang="ru-RU" sz="1100" dirty="0"/>
        </a:p>
      </dgm:t>
    </dgm:pt>
    <dgm:pt modelId="{9C85D6C8-6637-4BFF-90BB-D65728878AFB}" type="parTrans" cxnId="{C65A7F84-F569-4C3C-91BA-E22CB3665825}">
      <dgm:prSet/>
      <dgm:spPr/>
      <dgm:t>
        <a:bodyPr/>
        <a:lstStyle/>
        <a:p>
          <a:endParaRPr lang="ru-RU"/>
        </a:p>
      </dgm:t>
    </dgm:pt>
    <dgm:pt modelId="{A50B91C1-D971-4788-AEBF-78452308100C}" type="sibTrans" cxnId="{C65A7F84-F569-4C3C-91BA-E22CB3665825}">
      <dgm:prSet/>
      <dgm:spPr/>
      <dgm:t>
        <a:bodyPr/>
        <a:lstStyle/>
        <a:p>
          <a:endParaRPr lang="ru-RU"/>
        </a:p>
      </dgm:t>
    </dgm:pt>
    <dgm:pt modelId="{DDE60B72-CCDB-4265-B629-69272A90ABED}">
      <dgm:prSet custT="1"/>
      <dgm:spPr/>
      <dgm:t>
        <a:bodyPr/>
        <a:lstStyle/>
        <a:p>
          <a:r>
            <a:rPr lang="ru-RU" sz="1100" dirty="0" smtClean="0"/>
            <a:t> 1. Зайти на сайт</a:t>
          </a:r>
          <a:r>
            <a:rPr lang="en-US" sz="1100" dirty="0" smtClean="0"/>
            <a:t> www </a:t>
          </a:r>
          <a:r>
            <a:rPr lang="en-US" sz="1100" dirty="0" err="1" smtClean="0"/>
            <a:t>fa</a:t>
          </a:r>
          <a:r>
            <a:rPr lang="ru-RU" sz="1100" dirty="0" smtClean="0"/>
            <a:t>-</a:t>
          </a:r>
          <a:r>
            <a:rPr lang="en-US" sz="1100" dirty="0" smtClean="0"/>
            <a:t>spb.ru</a:t>
          </a:r>
          <a:r>
            <a:rPr lang="ru-RU" sz="1100" dirty="0" smtClean="0"/>
            <a:t>, открыть страничку ПАФР, в МЕНЮ слева найти «Заявление», распечатать и заполнить его.</a:t>
          </a:r>
          <a:endParaRPr lang="ru-RU" sz="1100" dirty="0"/>
        </a:p>
      </dgm:t>
    </dgm:pt>
    <dgm:pt modelId="{DD493A5E-83C8-4A12-8144-F7AA6344175E}" type="parTrans" cxnId="{C597339B-2755-484B-9637-BBFDA210610E}">
      <dgm:prSet/>
      <dgm:spPr/>
      <dgm:t>
        <a:bodyPr/>
        <a:lstStyle/>
        <a:p>
          <a:endParaRPr lang="ru-RU"/>
        </a:p>
      </dgm:t>
    </dgm:pt>
    <dgm:pt modelId="{E93AA96E-5450-4C0D-8793-E5E874519275}" type="sibTrans" cxnId="{C597339B-2755-484B-9637-BBFDA210610E}">
      <dgm:prSet/>
      <dgm:spPr/>
      <dgm:t>
        <a:bodyPr/>
        <a:lstStyle/>
        <a:p>
          <a:endParaRPr lang="ru-RU"/>
        </a:p>
      </dgm:t>
    </dgm:pt>
    <dgm:pt modelId="{027457F2-7EC8-4024-B930-D045A24F15A3}">
      <dgm:prSet custT="1"/>
      <dgm:spPr/>
      <dgm:t>
        <a:bodyPr/>
        <a:lstStyle/>
        <a:p>
          <a:r>
            <a:rPr lang="ru-RU" sz="1100" dirty="0" smtClean="0"/>
            <a:t> 2. Придти в Ассоциацию с 10-17 час </a:t>
          </a:r>
          <a:r>
            <a:rPr lang="en-US" sz="1100" dirty="0" smtClean="0"/>
            <a:t> </a:t>
          </a:r>
          <a:r>
            <a:rPr lang="ru-RU" sz="1100" dirty="0" smtClean="0"/>
            <a:t>(Манежный пер, д.15-17, метро Чернышевская) с заявлением и 3-мя фото(3*4), оплатить вступительный и членский взнос</a:t>
          </a:r>
          <a:endParaRPr lang="ru-RU" sz="1100" dirty="0"/>
        </a:p>
      </dgm:t>
    </dgm:pt>
    <dgm:pt modelId="{0F705FF5-CCBB-4DAB-B61D-616637ABCFE3}" type="parTrans" cxnId="{57094BB9-089B-45D1-BFF8-8600654C74ED}">
      <dgm:prSet/>
      <dgm:spPr/>
      <dgm:t>
        <a:bodyPr/>
        <a:lstStyle/>
        <a:p>
          <a:endParaRPr lang="ru-RU"/>
        </a:p>
      </dgm:t>
    </dgm:pt>
    <dgm:pt modelId="{60F9C034-44FA-4DBE-9AD3-FF47AF0EECD3}" type="sibTrans" cxnId="{57094BB9-089B-45D1-BFF8-8600654C74ED}">
      <dgm:prSet/>
      <dgm:spPr/>
      <dgm:t>
        <a:bodyPr/>
        <a:lstStyle/>
        <a:p>
          <a:endParaRPr lang="ru-RU"/>
        </a:p>
      </dgm:t>
    </dgm:pt>
    <dgm:pt modelId="{695F129F-814C-43FB-A94F-9DD19B45AE67}">
      <dgm:prSet custT="1"/>
      <dgm:spPr/>
      <dgm:t>
        <a:bodyPr/>
        <a:lstStyle/>
        <a:p>
          <a:r>
            <a:rPr lang="ru-RU" sz="1200" dirty="0" smtClean="0"/>
            <a:t>семинары</a:t>
          </a:r>
          <a:r>
            <a:rPr lang="en-US" sz="1200" dirty="0" smtClean="0"/>
            <a:t>,</a:t>
          </a:r>
          <a:r>
            <a:rPr lang="ru-RU" sz="1200" dirty="0" smtClean="0"/>
            <a:t>    </a:t>
          </a:r>
          <a:endParaRPr lang="ru-RU" sz="1200" dirty="0"/>
        </a:p>
      </dgm:t>
    </dgm:pt>
    <dgm:pt modelId="{086C12D3-CEDA-46BA-B0BE-F58B8703D871}" type="parTrans" cxnId="{551586A1-E640-4FF8-AA10-62696A80D7CE}">
      <dgm:prSet/>
      <dgm:spPr/>
      <dgm:t>
        <a:bodyPr/>
        <a:lstStyle/>
        <a:p>
          <a:endParaRPr lang="ru-RU"/>
        </a:p>
      </dgm:t>
    </dgm:pt>
    <dgm:pt modelId="{840990A7-89D3-4872-899E-5DA2BFDB2637}" type="sibTrans" cxnId="{551586A1-E640-4FF8-AA10-62696A80D7CE}">
      <dgm:prSet/>
      <dgm:spPr/>
      <dgm:t>
        <a:bodyPr/>
        <a:lstStyle/>
        <a:p>
          <a:endParaRPr lang="ru-RU"/>
        </a:p>
      </dgm:t>
    </dgm:pt>
    <dgm:pt modelId="{5E7FFF7B-05AA-4FA0-B142-E50BB84C36FB}">
      <dgm:prSet custT="1"/>
      <dgm:spPr/>
      <dgm:t>
        <a:bodyPr/>
        <a:lstStyle/>
        <a:p>
          <a:r>
            <a:rPr lang="ru-RU" sz="1200" dirty="0" err="1" smtClean="0"/>
            <a:t>вебинары</a:t>
          </a:r>
          <a:endParaRPr lang="ru-RU" sz="1200" dirty="0"/>
        </a:p>
      </dgm:t>
    </dgm:pt>
    <dgm:pt modelId="{9A93E41A-573D-44AB-9D3B-4E0974184326}" type="parTrans" cxnId="{0CED9E11-FEB1-4A85-971B-34936C0C82A1}">
      <dgm:prSet/>
      <dgm:spPr/>
      <dgm:t>
        <a:bodyPr/>
        <a:lstStyle/>
        <a:p>
          <a:endParaRPr lang="ru-RU"/>
        </a:p>
      </dgm:t>
    </dgm:pt>
    <dgm:pt modelId="{79CEE187-19C4-47C5-B7E1-8090950E0CB8}" type="sibTrans" cxnId="{0CED9E11-FEB1-4A85-971B-34936C0C82A1}">
      <dgm:prSet/>
      <dgm:spPr/>
      <dgm:t>
        <a:bodyPr/>
        <a:lstStyle/>
        <a:p>
          <a:endParaRPr lang="ru-RU"/>
        </a:p>
      </dgm:t>
    </dgm:pt>
    <dgm:pt modelId="{04ED6612-0D04-4AF8-BF5E-DDDC02C0C078}" type="pres">
      <dgm:prSet presAssocID="{D057FE2E-AAC8-4B11-8B22-70500802EA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6400A7-AF4B-4F36-A80F-F18A3175BB00}" type="pres">
      <dgm:prSet presAssocID="{ECC6B5B6-2B25-4129-96F2-9CDC7845BFB8}" presName="linNode" presStyleCnt="0"/>
      <dgm:spPr/>
    </dgm:pt>
    <dgm:pt modelId="{2EADFB4F-5185-456E-BCB4-3E75ED566EC8}" type="pres">
      <dgm:prSet presAssocID="{ECC6B5B6-2B25-4129-96F2-9CDC7845BFB8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32A1C6-2FBE-4C14-AE7C-4474FDF5C80E}" type="pres">
      <dgm:prSet presAssocID="{ECC6B5B6-2B25-4129-96F2-9CDC7845BFB8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0D034-995E-4539-ABC2-41C83338DD9C}" type="pres">
      <dgm:prSet presAssocID="{E9DDFC36-7007-4736-A7D4-C5D736EA0BBE}" presName="sp" presStyleCnt="0"/>
      <dgm:spPr/>
    </dgm:pt>
    <dgm:pt modelId="{37FFDB71-9168-4CCC-A189-AA001F3E8C8F}" type="pres">
      <dgm:prSet presAssocID="{D3A9611C-B8D2-4735-B225-9403F4F608FA}" presName="linNode" presStyleCnt="0"/>
      <dgm:spPr/>
    </dgm:pt>
    <dgm:pt modelId="{5E015E4D-3ACC-4D4F-96EA-9662BCD2E4FA}" type="pres">
      <dgm:prSet presAssocID="{D3A9611C-B8D2-4735-B225-9403F4F608FA}" presName="parentText" presStyleLbl="node1" presStyleIdx="1" presStyleCnt="6" custLinFactNeighborX="451" custLinFactNeighborY="-9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AEA28-B81E-42D1-ABF8-575E610ADE0F}" type="pres">
      <dgm:prSet presAssocID="{D3A9611C-B8D2-4735-B225-9403F4F608FA}" presName="descendantText" presStyleLbl="alignAccFollowNode1" presStyleIdx="1" presStyleCnt="6" custScaleY="133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56A0E-F5A4-4BC4-88FF-88D4F7CE9D28}" type="pres">
      <dgm:prSet presAssocID="{5291A058-FE70-443C-95DF-5840CB97C79D}" presName="sp" presStyleCnt="0"/>
      <dgm:spPr/>
    </dgm:pt>
    <dgm:pt modelId="{49CDEA32-E6F7-44CA-B096-10B1D637E571}" type="pres">
      <dgm:prSet presAssocID="{ABAC965D-E003-4085-B3D1-E19FAE346E6A}" presName="linNode" presStyleCnt="0"/>
      <dgm:spPr/>
    </dgm:pt>
    <dgm:pt modelId="{23FA00D1-2098-4851-9661-590290741A38}" type="pres">
      <dgm:prSet presAssocID="{ABAC965D-E003-4085-B3D1-E19FAE346E6A}" presName="parentText" presStyleLbl="node1" presStyleIdx="2" presStyleCnt="6" custScaleY="1197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84595-932D-47AE-AC71-7E128983B36E}" type="pres">
      <dgm:prSet presAssocID="{ABAC965D-E003-4085-B3D1-E19FAE346E6A}" presName="descendantText" presStyleLbl="alignAccFollowNode1" presStyleIdx="2" presStyleCnt="6" custAng="0" custScaleY="116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7D5C44-2CB1-42A7-AA5D-49A629F94F36}" type="pres">
      <dgm:prSet presAssocID="{77279B36-C81E-4264-A316-966A85162016}" presName="sp" presStyleCnt="0"/>
      <dgm:spPr/>
    </dgm:pt>
    <dgm:pt modelId="{1A9190FF-797E-4796-8C0C-D3CD6C464617}" type="pres">
      <dgm:prSet presAssocID="{F4DC52B3-92C9-4BE6-9C0D-0D5AAC2911D2}" presName="linNode" presStyleCnt="0"/>
      <dgm:spPr/>
    </dgm:pt>
    <dgm:pt modelId="{C2CD26BA-1D70-48DB-A829-BE3A9BCE6531}" type="pres">
      <dgm:prSet presAssocID="{F4DC52B3-92C9-4BE6-9C0D-0D5AAC2911D2}" presName="parentText" presStyleLbl="node1" presStyleIdx="3" presStyleCnt="6" custScaleY="1197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EFE4C1-D8CE-4A49-B12E-6B573911B09D}" type="pres">
      <dgm:prSet presAssocID="{F4DC52B3-92C9-4BE6-9C0D-0D5AAC2911D2}" presName="descendantText" presStyleLbl="alignAccFollowNode1" presStyleIdx="3" presStyleCnt="6" custScaleY="144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F6BECB-76AB-4D8A-9CA8-29E682DE2D97}" type="pres">
      <dgm:prSet presAssocID="{F8B720DA-D258-487A-B593-446047D16B8E}" presName="sp" presStyleCnt="0"/>
      <dgm:spPr/>
    </dgm:pt>
    <dgm:pt modelId="{8E554448-6002-46BD-831B-BC24A3910ABA}" type="pres">
      <dgm:prSet presAssocID="{47201032-8A27-4239-A9F9-A7F7A0D16B2A}" presName="linNode" presStyleCnt="0"/>
      <dgm:spPr/>
    </dgm:pt>
    <dgm:pt modelId="{6B66E10B-D10F-4762-8391-D14199FCABDC}" type="pres">
      <dgm:prSet presAssocID="{47201032-8A27-4239-A9F9-A7F7A0D16B2A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9BBD8A-5AFF-498B-86E3-6E025CF4AC1B}" type="pres">
      <dgm:prSet presAssocID="{47201032-8A27-4239-A9F9-A7F7A0D16B2A}" presName="descendantText" presStyleLbl="alignAccFollowNode1" presStyleIdx="4" presStyleCnt="6" custScaleY="139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72BA8C-D7FC-4CA5-9F22-86131993C937}" type="pres">
      <dgm:prSet presAssocID="{9996A0F7-AFD7-4022-B585-3F717C6368D5}" presName="sp" presStyleCnt="0"/>
      <dgm:spPr/>
    </dgm:pt>
    <dgm:pt modelId="{1F90CC30-30D1-4699-B9E6-CCBB1BA3B95D}" type="pres">
      <dgm:prSet presAssocID="{CF37AA30-EC0E-4A57-A8FD-E4C70C7BC288}" presName="linNode" presStyleCnt="0"/>
      <dgm:spPr/>
    </dgm:pt>
    <dgm:pt modelId="{788153D1-9A35-43A5-ACE1-3D7026A3FD89}" type="pres">
      <dgm:prSet presAssocID="{CF37AA30-EC0E-4A57-A8FD-E4C70C7BC288}" presName="parentText" presStyleLbl="node1" presStyleIdx="5" presStyleCnt="6" custLinFactNeighborX="0" custLinFactNeighborY="-17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1943F-DB21-47F2-B6BB-2733BFF5AFA9}" type="pres">
      <dgm:prSet presAssocID="{CF37AA30-EC0E-4A57-A8FD-E4C70C7BC28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5D5A09-958D-452C-B19A-663B36F19B4E}" srcId="{D057FE2E-AAC8-4B11-8B22-70500802EA89}" destId="{F4DC52B3-92C9-4BE6-9C0D-0D5AAC2911D2}" srcOrd="3" destOrd="0" parTransId="{3F2CA2DC-96A1-4027-86AF-3656F74C135A}" sibTransId="{F8B720DA-D258-487A-B593-446047D16B8E}"/>
    <dgm:cxn modelId="{9BF9AF44-9B9F-4CDB-8157-7382DF9A05DF}" srcId="{ABAC965D-E003-4085-B3D1-E19FAE346E6A}" destId="{435C1A5B-BBB2-40AF-9183-C6D4F45BF2A1}" srcOrd="1" destOrd="0" parTransId="{C1D690A0-532C-45E9-9874-5DEB34D98A32}" sibTransId="{4BF06106-F747-40A5-A8D7-C2339758ABC0}"/>
    <dgm:cxn modelId="{B2F0359B-484D-46EE-BEBE-3BFAB23DD5FE}" type="presOf" srcId="{695F129F-814C-43FB-A94F-9DD19B45AE67}" destId="{75EFE4C1-D8CE-4A49-B12E-6B573911B09D}" srcOrd="0" destOrd="2" presId="urn:microsoft.com/office/officeart/2005/8/layout/vList5"/>
    <dgm:cxn modelId="{48220CF0-D1D1-4E34-B307-BAB996A2CB7E}" type="presOf" srcId="{39DFEA56-9E34-45D7-ABF9-FD594ACA8CC3}" destId="{75EFE4C1-D8CE-4A49-B12E-6B573911B09D}" srcOrd="0" destOrd="0" presId="urn:microsoft.com/office/officeart/2005/8/layout/vList5"/>
    <dgm:cxn modelId="{CE652981-FE6A-4001-B2F9-EF7B5E98415D}" srcId="{D057FE2E-AAC8-4B11-8B22-70500802EA89}" destId="{D3A9611C-B8D2-4735-B225-9403F4F608FA}" srcOrd="1" destOrd="0" parTransId="{C68F2C30-39BF-4ADC-8440-57DDFCDA147E}" sibTransId="{5291A058-FE70-443C-95DF-5840CB97C79D}"/>
    <dgm:cxn modelId="{7F064347-73B6-4CA2-A7EE-ED32D86D034E}" srcId="{CF37AA30-EC0E-4A57-A8FD-E4C70C7BC288}" destId="{9AC560FD-C9AB-46B3-BEB9-6393F7C7EBF3}" srcOrd="0" destOrd="0" parTransId="{A1C3CB14-A082-4587-8AB4-A5F9E29BFB7C}" sibTransId="{D76711A4-70B6-424C-94AF-61D78305E63B}"/>
    <dgm:cxn modelId="{00A40DFA-15D8-4920-AD25-0F589B2859F1}" srcId="{D057FE2E-AAC8-4B11-8B22-70500802EA89}" destId="{47201032-8A27-4239-A9F9-A7F7A0D16B2A}" srcOrd="4" destOrd="0" parTransId="{85AD2748-6A86-4953-89DA-DA651B000525}" sibTransId="{9996A0F7-AFD7-4022-B585-3F717C6368D5}"/>
    <dgm:cxn modelId="{AC24D1CC-9652-4BDA-A1FC-2F8D6D50E57E}" srcId="{ABAC965D-E003-4085-B3D1-E19FAE346E6A}" destId="{8ED6BC55-49B1-4284-8394-4C4FC4E126B4}" srcOrd="0" destOrd="0" parTransId="{3ADCEF0C-3011-4463-8355-22AFB29E83BB}" sibTransId="{110A881B-53D5-4778-9CDA-E37825749F4C}"/>
    <dgm:cxn modelId="{AB5FF24E-A580-4DC8-A700-CDF4553F2D1D}" srcId="{ECC6B5B6-2B25-4129-96F2-9CDC7845BFB8}" destId="{15E9AB2D-2239-46C7-B4D0-47A49C1D349A}" srcOrd="2" destOrd="0" parTransId="{0C82D0B6-43F1-4DDC-851F-D7A259B7853D}" sibTransId="{84CBC0CD-0494-48C1-B191-C306B3B0510B}"/>
    <dgm:cxn modelId="{C65A7F84-F569-4C3C-91BA-E22CB3665825}" srcId="{D3A9611C-B8D2-4735-B225-9403F4F608FA}" destId="{A00F1DF5-5A5E-4EA0-8361-6FDC9A34A247}" srcOrd="0" destOrd="0" parTransId="{9C85D6C8-6637-4BFF-90BB-D65728878AFB}" sibTransId="{A50B91C1-D971-4788-AEBF-78452308100C}"/>
    <dgm:cxn modelId="{551586A1-E640-4FF8-AA10-62696A80D7CE}" srcId="{F4DC52B3-92C9-4BE6-9C0D-0D5AAC2911D2}" destId="{695F129F-814C-43FB-A94F-9DD19B45AE67}" srcOrd="2" destOrd="0" parTransId="{086C12D3-CEDA-46BA-B0BE-F58B8703D871}" sibTransId="{840990A7-89D3-4872-899E-5DA2BFDB2637}"/>
    <dgm:cxn modelId="{FA680D58-564C-4B11-8D77-3C76BF963124}" srcId="{ECC6B5B6-2B25-4129-96F2-9CDC7845BFB8}" destId="{C7C553FF-3020-4BD8-9C73-80F7479C9CBD}" srcOrd="1" destOrd="0" parTransId="{501917A4-5278-45A1-983C-321C6851B72E}" sibTransId="{C57B62E3-A667-43F4-8957-15168831FFF1}"/>
    <dgm:cxn modelId="{FAAEDB67-8505-4BC4-A69C-D0614A5972B4}" type="presOf" srcId="{47201032-8A27-4239-A9F9-A7F7A0D16B2A}" destId="{6B66E10B-D10F-4762-8391-D14199FCABDC}" srcOrd="0" destOrd="0" presId="urn:microsoft.com/office/officeart/2005/8/layout/vList5"/>
    <dgm:cxn modelId="{0CED9E11-FEB1-4A85-971B-34936C0C82A1}" srcId="{F4DC52B3-92C9-4BE6-9C0D-0D5AAC2911D2}" destId="{5E7FFF7B-05AA-4FA0-B142-E50BB84C36FB}" srcOrd="3" destOrd="0" parTransId="{9A93E41A-573D-44AB-9D3B-4E0974184326}" sibTransId="{79CEE187-19C4-47C5-B7E1-8090950E0CB8}"/>
    <dgm:cxn modelId="{93441FB1-351D-4EDA-94DE-C7C15A0D8064}" type="presOf" srcId="{6A4C6487-AAEF-43C5-A6E9-4478A0F8C045}" destId="{909BBD8A-5AFF-498B-86E3-6E025CF4AC1B}" srcOrd="0" destOrd="3" presId="urn:microsoft.com/office/officeart/2005/8/layout/vList5"/>
    <dgm:cxn modelId="{57094BB9-089B-45D1-BFF8-8600654C74ED}" srcId="{D3A9611C-B8D2-4735-B225-9403F4F608FA}" destId="{027457F2-7EC8-4024-B930-D045A24F15A3}" srcOrd="2" destOrd="0" parTransId="{0F705FF5-CCBB-4DAB-B61D-616637ABCFE3}" sibTransId="{60F9C034-44FA-4DBE-9AD3-FF47AF0EECD3}"/>
    <dgm:cxn modelId="{5CBC0E46-062D-4AF2-8D5E-B30381EB7C30}" type="presOf" srcId="{D3A9611C-B8D2-4735-B225-9403F4F608FA}" destId="{5E015E4D-3ACC-4D4F-96EA-9662BCD2E4FA}" srcOrd="0" destOrd="0" presId="urn:microsoft.com/office/officeart/2005/8/layout/vList5"/>
    <dgm:cxn modelId="{E56E91C2-AFC7-4D28-88C1-6EA9DF9F25E0}" type="presOf" srcId="{DDE60B72-CCDB-4265-B629-69272A90ABED}" destId="{73FAEA28-B81E-42D1-ABF8-575E610ADE0F}" srcOrd="0" destOrd="1" presId="urn:microsoft.com/office/officeart/2005/8/layout/vList5"/>
    <dgm:cxn modelId="{B361E9E6-1531-4122-8348-83FB026BBED1}" srcId="{D057FE2E-AAC8-4B11-8B22-70500802EA89}" destId="{ECC6B5B6-2B25-4129-96F2-9CDC7845BFB8}" srcOrd="0" destOrd="0" parTransId="{4F3CB378-FF61-40B8-A05C-7A6280EC44E8}" sibTransId="{E9DDFC36-7007-4736-A7D4-C5D736EA0BBE}"/>
    <dgm:cxn modelId="{97A6E339-F450-447B-B48D-245473EE0E2C}" srcId="{F4DC52B3-92C9-4BE6-9C0D-0D5AAC2911D2}" destId="{DDC58BD5-AA9E-4D98-B766-29D3C05C4BFD}" srcOrd="1" destOrd="0" parTransId="{AF0B866D-A79A-4B8A-A64C-AE2F47F8BC49}" sibTransId="{57E340FF-75A7-4000-80CA-A2428AB5D8F7}"/>
    <dgm:cxn modelId="{9B78A327-D8BF-4D59-9640-46B1EBE9F717}" type="presOf" srcId="{DDC58BD5-AA9E-4D98-B766-29D3C05C4BFD}" destId="{75EFE4C1-D8CE-4A49-B12E-6B573911B09D}" srcOrd="0" destOrd="1" presId="urn:microsoft.com/office/officeart/2005/8/layout/vList5"/>
    <dgm:cxn modelId="{614540C8-C3CA-4674-8F73-A7DCC133DF15}" type="presOf" srcId="{C7C553FF-3020-4BD8-9C73-80F7479C9CBD}" destId="{C332A1C6-2FBE-4C14-AE7C-4474FDF5C80E}" srcOrd="0" destOrd="1" presId="urn:microsoft.com/office/officeart/2005/8/layout/vList5"/>
    <dgm:cxn modelId="{C020CD32-4EE4-4C21-9016-95F14DFA7644}" srcId="{D057FE2E-AAC8-4B11-8B22-70500802EA89}" destId="{ABAC965D-E003-4085-B3D1-E19FAE346E6A}" srcOrd="2" destOrd="0" parTransId="{BB15E69C-E5BC-4954-B515-5651E37BE715}" sibTransId="{77279B36-C81E-4264-A316-966A85162016}"/>
    <dgm:cxn modelId="{124FB682-911A-438A-A4E4-C198C780A9D4}" srcId="{47201032-8A27-4239-A9F9-A7F7A0D16B2A}" destId="{699087E0-E342-427B-9FDD-0D7140B4A16A}" srcOrd="2" destOrd="0" parTransId="{77217289-A329-4D23-8D07-22E5C612586F}" sibTransId="{A4775F5F-3818-49AE-BD60-537BE1112131}"/>
    <dgm:cxn modelId="{30851ACB-4BEC-49D6-AE7F-B40F95BF6384}" type="presOf" srcId="{12669D32-52CE-43FC-BFDE-F9BBBBB271BD}" destId="{C332A1C6-2FBE-4C14-AE7C-4474FDF5C80E}" srcOrd="0" destOrd="0" presId="urn:microsoft.com/office/officeart/2005/8/layout/vList5"/>
    <dgm:cxn modelId="{C0D8DC15-462E-45F7-B036-D4BE9CB0DAD6}" srcId="{D057FE2E-AAC8-4B11-8B22-70500802EA89}" destId="{CF37AA30-EC0E-4A57-A8FD-E4C70C7BC288}" srcOrd="5" destOrd="0" parTransId="{0F68AA83-CA29-40F6-A3D7-7D0259C9B5CB}" sibTransId="{B58A0509-AF19-4758-9C28-1AFCAD3147C8}"/>
    <dgm:cxn modelId="{53B4C8FE-1046-41A8-B979-753147E35E4C}" type="presOf" srcId="{942046A9-06A3-48DB-856C-19D78966FACD}" destId="{909BBD8A-5AFF-498B-86E3-6E025CF4AC1B}" srcOrd="0" destOrd="0" presId="urn:microsoft.com/office/officeart/2005/8/layout/vList5"/>
    <dgm:cxn modelId="{872454A1-3253-4034-9139-E68D859CE864}" type="presOf" srcId="{15E9AB2D-2239-46C7-B4D0-47A49C1D349A}" destId="{C332A1C6-2FBE-4C14-AE7C-4474FDF5C80E}" srcOrd="0" destOrd="2" presId="urn:microsoft.com/office/officeart/2005/8/layout/vList5"/>
    <dgm:cxn modelId="{977E78DC-F5AF-4D18-BBB5-A59516844E02}" type="presOf" srcId="{435C1A5B-BBB2-40AF-9183-C6D4F45BF2A1}" destId="{11284595-932D-47AE-AC71-7E128983B36E}" srcOrd="0" destOrd="1" presId="urn:microsoft.com/office/officeart/2005/8/layout/vList5"/>
    <dgm:cxn modelId="{6DB7B764-DB55-4B6F-9CA8-947F0ED8A1E0}" type="presOf" srcId="{ECC6B5B6-2B25-4129-96F2-9CDC7845BFB8}" destId="{2EADFB4F-5185-456E-BCB4-3E75ED566EC8}" srcOrd="0" destOrd="0" presId="urn:microsoft.com/office/officeart/2005/8/layout/vList5"/>
    <dgm:cxn modelId="{7224B8CE-3C04-45EF-A720-AC1D7DD8BF5A}" srcId="{F4DC52B3-92C9-4BE6-9C0D-0D5AAC2911D2}" destId="{39DFEA56-9E34-45D7-ABF9-FD594ACA8CC3}" srcOrd="0" destOrd="0" parTransId="{C161A8BB-C6E5-46FF-9760-1AF10DDFE1AD}" sibTransId="{0B31B42F-A519-4F06-9E96-D1B6CCC8524C}"/>
    <dgm:cxn modelId="{5E0D7971-5A65-4FDA-8534-799D88C5D325}" type="presOf" srcId="{799E50EC-A945-4A24-9DB1-A3B76FE8D99C}" destId="{2471943F-DB21-47F2-B6BB-2733BFF5AFA9}" srcOrd="0" destOrd="1" presId="urn:microsoft.com/office/officeart/2005/8/layout/vList5"/>
    <dgm:cxn modelId="{8ED73493-88EF-42A3-99D2-EA5CFD3663A5}" srcId="{ABAC965D-E003-4085-B3D1-E19FAE346E6A}" destId="{A184E09D-4CDC-405B-AEDF-D53EE35B805D}" srcOrd="2" destOrd="0" parTransId="{E4F5438D-B71C-4E27-84F0-D3833480583C}" sibTransId="{FD8D7B0D-080E-40C7-A145-D9AA3F84CA72}"/>
    <dgm:cxn modelId="{C8CBC099-C914-44DA-A743-8814649C4739}" type="presOf" srcId="{A00F1DF5-5A5E-4EA0-8361-6FDC9A34A247}" destId="{73FAEA28-B81E-42D1-ABF8-575E610ADE0F}" srcOrd="0" destOrd="0" presId="urn:microsoft.com/office/officeart/2005/8/layout/vList5"/>
    <dgm:cxn modelId="{3FBE3909-81DB-42E1-B3D2-30BC40B03F20}" type="presOf" srcId="{A184E09D-4CDC-405B-AEDF-D53EE35B805D}" destId="{11284595-932D-47AE-AC71-7E128983B36E}" srcOrd="0" destOrd="2" presId="urn:microsoft.com/office/officeart/2005/8/layout/vList5"/>
    <dgm:cxn modelId="{76F69868-47C1-4124-93A1-05B4A457446E}" type="presOf" srcId="{0E7ED3E0-A861-45F4-A599-C87E9041325B}" destId="{909BBD8A-5AFF-498B-86E3-6E025CF4AC1B}" srcOrd="0" destOrd="1" presId="urn:microsoft.com/office/officeart/2005/8/layout/vList5"/>
    <dgm:cxn modelId="{36E9015E-17F3-4C2A-8132-962309DCA200}" type="presOf" srcId="{027457F2-7EC8-4024-B930-D045A24F15A3}" destId="{73FAEA28-B81E-42D1-ABF8-575E610ADE0F}" srcOrd="0" destOrd="2" presId="urn:microsoft.com/office/officeart/2005/8/layout/vList5"/>
    <dgm:cxn modelId="{4D8E812C-2092-4EE4-BE8F-49C666035806}" srcId="{ECC6B5B6-2B25-4129-96F2-9CDC7845BFB8}" destId="{12669D32-52CE-43FC-BFDE-F9BBBBB271BD}" srcOrd="0" destOrd="0" parTransId="{5C4CD3BC-ABB6-411C-BF27-088E4C3860D2}" sibTransId="{F1C0D59D-5D6E-4FA8-BC7A-B77E85069421}"/>
    <dgm:cxn modelId="{7412FCFC-CBBF-4976-98D6-56FA7A6B682D}" type="presOf" srcId="{8ED6BC55-49B1-4284-8394-4C4FC4E126B4}" destId="{11284595-932D-47AE-AC71-7E128983B36E}" srcOrd="0" destOrd="0" presId="urn:microsoft.com/office/officeart/2005/8/layout/vList5"/>
    <dgm:cxn modelId="{3F7745CD-D5AE-4B56-A5AD-84EEF5294B61}" srcId="{47201032-8A27-4239-A9F9-A7F7A0D16B2A}" destId="{6A4C6487-AAEF-43C5-A6E9-4478A0F8C045}" srcOrd="3" destOrd="0" parTransId="{1077667C-ED8E-4A48-A7F7-8AD2614BC0E9}" sibTransId="{DD6055F8-48AD-4B2A-AD7C-1C9BA5000F36}"/>
    <dgm:cxn modelId="{31EBB0F7-B81C-4C91-8330-7EDA8838147D}" type="presOf" srcId="{9AC560FD-C9AB-46B3-BEB9-6393F7C7EBF3}" destId="{2471943F-DB21-47F2-B6BB-2733BFF5AFA9}" srcOrd="0" destOrd="0" presId="urn:microsoft.com/office/officeart/2005/8/layout/vList5"/>
    <dgm:cxn modelId="{3A2703BD-CA6A-4EF2-9578-F1CCFB0B04B2}" srcId="{CF37AA30-EC0E-4A57-A8FD-E4C70C7BC288}" destId="{799E50EC-A945-4A24-9DB1-A3B76FE8D99C}" srcOrd="1" destOrd="0" parTransId="{C471C5A1-43FF-4D84-A2C9-97B339651EA6}" sibTransId="{769DB2A2-BD8E-46D3-9898-0EDE8B462D60}"/>
    <dgm:cxn modelId="{63D535BE-6511-4FE7-BFCB-9BAF0B783A43}" srcId="{47201032-8A27-4239-A9F9-A7F7A0D16B2A}" destId="{942046A9-06A3-48DB-856C-19D78966FACD}" srcOrd="0" destOrd="0" parTransId="{E083F323-115B-4FA0-B27E-494CFBF0C002}" sibTransId="{0F4EDAFB-B7C4-430D-BC2B-D4D619B3CEE2}"/>
    <dgm:cxn modelId="{C597339B-2755-484B-9637-BBFDA210610E}" srcId="{D3A9611C-B8D2-4735-B225-9403F4F608FA}" destId="{DDE60B72-CCDB-4265-B629-69272A90ABED}" srcOrd="1" destOrd="0" parTransId="{DD493A5E-83C8-4A12-8144-F7AA6344175E}" sibTransId="{E93AA96E-5450-4C0D-8793-E5E874519275}"/>
    <dgm:cxn modelId="{8E437F06-C9E7-4BE6-897E-4A13D7F5DD17}" type="presOf" srcId="{5E7FFF7B-05AA-4FA0-B142-E50BB84C36FB}" destId="{75EFE4C1-D8CE-4A49-B12E-6B573911B09D}" srcOrd="0" destOrd="3" presId="urn:microsoft.com/office/officeart/2005/8/layout/vList5"/>
    <dgm:cxn modelId="{8269D841-8141-4611-93C1-26870A97258C}" type="presOf" srcId="{F4DC52B3-92C9-4BE6-9C0D-0D5AAC2911D2}" destId="{C2CD26BA-1D70-48DB-A829-BE3A9BCE6531}" srcOrd="0" destOrd="0" presId="urn:microsoft.com/office/officeart/2005/8/layout/vList5"/>
    <dgm:cxn modelId="{5FAD033E-12BF-4B9A-BE83-8885FA368EDF}" type="presOf" srcId="{D057FE2E-AAC8-4B11-8B22-70500802EA89}" destId="{04ED6612-0D04-4AF8-BF5E-DDDC02C0C078}" srcOrd="0" destOrd="0" presId="urn:microsoft.com/office/officeart/2005/8/layout/vList5"/>
    <dgm:cxn modelId="{AFF42A65-537C-4B5A-9C1D-78A0C224B153}" type="presOf" srcId="{699087E0-E342-427B-9FDD-0D7140B4A16A}" destId="{909BBD8A-5AFF-498B-86E3-6E025CF4AC1B}" srcOrd="0" destOrd="2" presId="urn:microsoft.com/office/officeart/2005/8/layout/vList5"/>
    <dgm:cxn modelId="{CD570241-E9E0-4D39-9B5C-1359B6CA36FF}" type="presOf" srcId="{ABAC965D-E003-4085-B3D1-E19FAE346E6A}" destId="{23FA00D1-2098-4851-9661-590290741A38}" srcOrd="0" destOrd="0" presId="urn:microsoft.com/office/officeart/2005/8/layout/vList5"/>
    <dgm:cxn modelId="{8B9F6274-DC64-4095-A0AE-DA92BFF7E673}" type="presOf" srcId="{CF37AA30-EC0E-4A57-A8FD-E4C70C7BC288}" destId="{788153D1-9A35-43A5-ACE1-3D7026A3FD89}" srcOrd="0" destOrd="0" presId="urn:microsoft.com/office/officeart/2005/8/layout/vList5"/>
    <dgm:cxn modelId="{EA02D6C0-D34E-4643-8404-5CEAE988476C}" srcId="{47201032-8A27-4239-A9F9-A7F7A0D16B2A}" destId="{0E7ED3E0-A861-45F4-A599-C87E9041325B}" srcOrd="1" destOrd="0" parTransId="{DE3321D8-ACF2-480F-BDFB-A1DC3BCBD970}" sibTransId="{1DCFDCE2-3AC3-4C2A-B6CF-66DF14677704}"/>
    <dgm:cxn modelId="{758EF969-E0F3-4564-A16F-9313B51DC749}" type="presParOf" srcId="{04ED6612-0D04-4AF8-BF5E-DDDC02C0C078}" destId="{606400A7-AF4B-4F36-A80F-F18A3175BB00}" srcOrd="0" destOrd="0" presId="urn:microsoft.com/office/officeart/2005/8/layout/vList5"/>
    <dgm:cxn modelId="{4CCFEF4C-B25E-45A5-8C69-1FF950B41055}" type="presParOf" srcId="{606400A7-AF4B-4F36-A80F-F18A3175BB00}" destId="{2EADFB4F-5185-456E-BCB4-3E75ED566EC8}" srcOrd="0" destOrd="0" presId="urn:microsoft.com/office/officeart/2005/8/layout/vList5"/>
    <dgm:cxn modelId="{99FF1562-1C87-4D05-AFE7-EACD2FDA78FB}" type="presParOf" srcId="{606400A7-AF4B-4F36-A80F-F18A3175BB00}" destId="{C332A1C6-2FBE-4C14-AE7C-4474FDF5C80E}" srcOrd="1" destOrd="0" presId="urn:microsoft.com/office/officeart/2005/8/layout/vList5"/>
    <dgm:cxn modelId="{0968123D-E14F-4183-A0EC-E6E9ABE8C6C9}" type="presParOf" srcId="{04ED6612-0D04-4AF8-BF5E-DDDC02C0C078}" destId="{08C0D034-995E-4539-ABC2-41C83338DD9C}" srcOrd="1" destOrd="0" presId="urn:microsoft.com/office/officeart/2005/8/layout/vList5"/>
    <dgm:cxn modelId="{15DB483D-F149-4C7A-8A5E-60EC907AF6D9}" type="presParOf" srcId="{04ED6612-0D04-4AF8-BF5E-DDDC02C0C078}" destId="{37FFDB71-9168-4CCC-A189-AA001F3E8C8F}" srcOrd="2" destOrd="0" presId="urn:microsoft.com/office/officeart/2005/8/layout/vList5"/>
    <dgm:cxn modelId="{5E066DDC-FEC1-4C35-851D-0FF91ADF33A4}" type="presParOf" srcId="{37FFDB71-9168-4CCC-A189-AA001F3E8C8F}" destId="{5E015E4D-3ACC-4D4F-96EA-9662BCD2E4FA}" srcOrd="0" destOrd="0" presId="urn:microsoft.com/office/officeart/2005/8/layout/vList5"/>
    <dgm:cxn modelId="{421451CF-D2EB-417B-AA12-AD125A00BE8D}" type="presParOf" srcId="{37FFDB71-9168-4CCC-A189-AA001F3E8C8F}" destId="{73FAEA28-B81E-42D1-ABF8-575E610ADE0F}" srcOrd="1" destOrd="0" presId="urn:microsoft.com/office/officeart/2005/8/layout/vList5"/>
    <dgm:cxn modelId="{12610023-70CA-44FB-8C18-55D1EB4DDF6D}" type="presParOf" srcId="{04ED6612-0D04-4AF8-BF5E-DDDC02C0C078}" destId="{C3456A0E-F5A4-4BC4-88FF-88D4F7CE9D28}" srcOrd="3" destOrd="0" presId="urn:microsoft.com/office/officeart/2005/8/layout/vList5"/>
    <dgm:cxn modelId="{98238786-EAC2-4A86-BFAE-8A4630FF14CC}" type="presParOf" srcId="{04ED6612-0D04-4AF8-BF5E-DDDC02C0C078}" destId="{49CDEA32-E6F7-44CA-B096-10B1D637E571}" srcOrd="4" destOrd="0" presId="urn:microsoft.com/office/officeart/2005/8/layout/vList5"/>
    <dgm:cxn modelId="{85E036C8-BEE1-4352-BD4F-3E20D95F7BD8}" type="presParOf" srcId="{49CDEA32-E6F7-44CA-B096-10B1D637E571}" destId="{23FA00D1-2098-4851-9661-590290741A38}" srcOrd="0" destOrd="0" presId="urn:microsoft.com/office/officeart/2005/8/layout/vList5"/>
    <dgm:cxn modelId="{0A33AAD4-8F65-4FE3-B716-6CA2593BBAF7}" type="presParOf" srcId="{49CDEA32-E6F7-44CA-B096-10B1D637E571}" destId="{11284595-932D-47AE-AC71-7E128983B36E}" srcOrd="1" destOrd="0" presId="urn:microsoft.com/office/officeart/2005/8/layout/vList5"/>
    <dgm:cxn modelId="{8F08A40E-0CA5-4676-9037-21107DE1E9E9}" type="presParOf" srcId="{04ED6612-0D04-4AF8-BF5E-DDDC02C0C078}" destId="{687D5C44-2CB1-42A7-AA5D-49A629F94F36}" srcOrd="5" destOrd="0" presId="urn:microsoft.com/office/officeart/2005/8/layout/vList5"/>
    <dgm:cxn modelId="{B2A1F0FB-FD45-4E13-95AA-E3350038FDF2}" type="presParOf" srcId="{04ED6612-0D04-4AF8-BF5E-DDDC02C0C078}" destId="{1A9190FF-797E-4796-8C0C-D3CD6C464617}" srcOrd="6" destOrd="0" presId="urn:microsoft.com/office/officeart/2005/8/layout/vList5"/>
    <dgm:cxn modelId="{773C9E71-1553-4270-A3C1-078E0E46D6C7}" type="presParOf" srcId="{1A9190FF-797E-4796-8C0C-D3CD6C464617}" destId="{C2CD26BA-1D70-48DB-A829-BE3A9BCE6531}" srcOrd="0" destOrd="0" presId="urn:microsoft.com/office/officeart/2005/8/layout/vList5"/>
    <dgm:cxn modelId="{ECD56A1C-E9F8-4003-8603-08FF00D70B4E}" type="presParOf" srcId="{1A9190FF-797E-4796-8C0C-D3CD6C464617}" destId="{75EFE4C1-D8CE-4A49-B12E-6B573911B09D}" srcOrd="1" destOrd="0" presId="urn:microsoft.com/office/officeart/2005/8/layout/vList5"/>
    <dgm:cxn modelId="{B340C341-76C0-4EE2-94F7-0B4A8F316AAF}" type="presParOf" srcId="{04ED6612-0D04-4AF8-BF5E-DDDC02C0C078}" destId="{90F6BECB-76AB-4D8A-9CA8-29E682DE2D97}" srcOrd="7" destOrd="0" presId="urn:microsoft.com/office/officeart/2005/8/layout/vList5"/>
    <dgm:cxn modelId="{8AD5038A-0234-4C8B-A1F5-1528C7DFFC14}" type="presParOf" srcId="{04ED6612-0D04-4AF8-BF5E-DDDC02C0C078}" destId="{8E554448-6002-46BD-831B-BC24A3910ABA}" srcOrd="8" destOrd="0" presId="urn:microsoft.com/office/officeart/2005/8/layout/vList5"/>
    <dgm:cxn modelId="{26985E8D-DACF-49CB-A9ED-34592C82B2EA}" type="presParOf" srcId="{8E554448-6002-46BD-831B-BC24A3910ABA}" destId="{6B66E10B-D10F-4762-8391-D14199FCABDC}" srcOrd="0" destOrd="0" presId="urn:microsoft.com/office/officeart/2005/8/layout/vList5"/>
    <dgm:cxn modelId="{9CE7FB01-75A5-475F-8597-0129B62669C4}" type="presParOf" srcId="{8E554448-6002-46BD-831B-BC24A3910ABA}" destId="{909BBD8A-5AFF-498B-86E3-6E025CF4AC1B}" srcOrd="1" destOrd="0" presId="urn:microsoft.com/office/officeart/2005/8/layout/vList5"/>
    <dgm:cxn modelId="{DF36C382-E756-4133-ADAD-E7E75CA7DEED}" type="presParOf" srcId="{04ED6612-0D04-4AF8-BF5E-DDDC02C0C078}" destId="{0D72BA8C-D7FC-4CA5-9F22-86131993C937}" srcOrd="9" destOrd="0" presId="urn:microsoft.com/office/officeart/2005/8/layout/vList5"/>
    <dgm:cxn modelId="{C6C18FBB-427A-40C1-8D61-04A02641CD06}" type="presParOf" srcId="{04ED6612-0D04-4AF8-BF5E-DDDC02C0C078}" destId="{1F90CC30-30D1-4699-B9E6-CCBB1BA3B95D}" srcOrd="10" destOrd="0" presId="urn:microsoft.com/office/officeart/2005/8/layout/vList5"/>
    <dgm:cxn modelId="{84590B51-B8E1-4E89-9F2F-384C2CDE1EDB}" type="presParOf" srcId="{1F90CC30-30D1-4699-B9E6-CCBB1BA3B95D}" destId="{788153D1-9A35-43A5-ACE1-3D7026A3FD89}" srcOrd="0" destOrd="0" presId="urn:microsoft.com/office/officeart/2005/8/layout/vList5"/>
    <dgm:cxn modelId="{F0A21E60-2392-4494-9C26-0A31C0C10FB3}" type="presParOf" srcId="{1F90CC30-30D1-4699-B9E6-CCBB1BA3B95D}" destId="{2471943F-DB21-47F2-B6BB-2733BFF5AF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57FE2E-AAC8-4B11-8B22-70500802EA8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C6B5B6-2B25-4129-96F2-9CDC7845BFB8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600" dirty="0" smtClean="0"/>
            <a:t>Где можно найти информацию  о проводимых ОМ?</a:t>
          </a:r>
          <a:endParaRPr lang="ru-RU" sz="1600" dirty="0"/>
        </a:p>
      </dgm:t>
    </dgm:pt>
    <dgm:pt modelId="{4F3CB378-FF61-40B8-A05C-7A6280EC44E8}" type="parTrans" cxnId="{B361E9E6-1531-4122-8348-83FB026BBED1}">
      <dgm:prSet/>
      <dgm:spPr/>
      <dgm:t>
        <a:bodyPr/>
        <a:lstStyle/>
        <a:p>
          <a:endParaRPr lang="ru-RU"/>
        </a:p>
      </dgm:t>
    </dgm:pt>
    <dgm:pt modelId="{E9DDFC36-7007-4736-A7D4-C5D736EA0BBE}" type="sibTrans" cxnId="{B361E9E6-1531-4122-8348-83FB026BBED1}">
      <dgm:prSet/>
      <dgm:spPr/>
      <dgm:t>
        <a:bodyPr/>
        <a:lstStyle/>
        <a:p>
          <a:endParaRPr lang="ru-RU"/>
        </a:p>
      </dgm:t>
    </dgm:pt>
    <dgm:pt modelId="{D3A9611C-B8D2-4735-B225-9403F4F608FA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600" dirty="0" smtClean="0"/>
            <a:t>Как можно зарегистрироваться для участия в ОМ?</a:t>
          </a:r>
          <a:endParaRPr lang="ru-RU" sz="1600" dirty="0"/>
        </a:p>
      </dgm:t>
    </dgm:pt>
    <dgm:pt modelId="{C68F2C30-39BF-4ADC-8440-57DDFCDA147E}" type="parTrans" cxnId="{CE652981-FE6A-4001-B2F9-EF7B5E98415D}">
      <dgm:prSet/>
      <dgm:spPr/>
      <dgm:t>
        <a:bodyPr/>
        <a:lstStyle/>
        <a:p>
          <a:endParaRPr lang="ru-RU"/>
        </a:p>
      </dgm:t>
    </dgm:pt>
    <dgm:pt modelId="{5291A058-FE70-443C-95DF-5840CB97C79D}" type="sibTrans" cxnId="{CE652981-FE6A-4001-B2F9-EF7B5E98415D}">
      <dgm:prSet/>
      <dgm:spPr/>
      <dgm:t>
        <a:bodyPr/>
        <a:lstStyle/>
        <a:p>
          <a:endParaRPr lang="ru-RU"/>
        </a:p>
      </dgm:t>
    </dgm:pt>
    <dgm:pt modelId="{F4DC52B3-92C9-4BE6-9C0D-0D5AAC2911D2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600" dirty="0" smtClean="0"/>
            <a:t>Какой документ выдает ОО СПб ПАФР участникам ОМ?</a:t>
          </a:r>
          <a:endParaRPr lang="ru-RU" sz="1600" dirty="0"/>
        </a:p>
      </dgm:t>
    </dgm:pt>
    <dgm:pt modelId="{3F2CA2DC-96A1-4027-86AF-3656F74C135A}" type="parTrans" cxnId="{B55D5A09-958D-452C-B19A-663B36F19B4E}">
      <dgm:prSet/>
      <dgm:spPr/>
      <dgm:t>
        <a:bodyPr/>
        <a:lstStyle/>
        <a:p>
          <a:endParaRPr lang="ru-RU"/>
        </a:p>
      </dgm:t>
    </dgm:pt>
    <dgm:pt modelId="{F8B720DA-D258-487A-B593-446047D16B8E}" type="sibTrans" cxnId="{B55D5A09-958D-452C-B19A-663B36F19B4E}">
      <dgm:prSet/>
      <dgm:spPr/>
      <dgm:t>
        <a:bodyPr/>
        <a:lstStyle/>
        <a:p>
          <a:endParaRPr lang="ru-RU"/>
        </a:p>
      </dgm:t>
    </dgm:pt>
    <dgm:pt modelId="{C7C553FF-3020-4BD8-9C73-80F7479C9CBD}">
      <dgm:prSet custT="1"/>
      <dgm:spPr/>
      <dgm:t>
        <a:bodyPr/>
        <a:lstStyle/>
        <a:p>
          <a:r>
            <a:rPr lang="ru-RU" sz="1200" dirty="0" smtClean="0"/>
            <a:t>Вся информация  об ОМ размещается на главной странице сайта Ассоциации </a:t>
          </a:r>
          <a:r>
            <a:rPr lang="en-US" sz="1200" dirty="0" smtClean="0"/>
            <a:t>www </a:t>
          </a:r>
          <a:r>
            <a:rPr lang="en-US" sz="1200" dirty="0" err="1" smtClean="0"/>
            <a:t>fa</a:t>
          </a:r>
          <a:r>
            <a:rPr lang="ru-RU" sz="1200" dirty="0" smtClean="0"/>
            <a:t>-</a:t>
          </a:r>
          <a:r>
            <a:rPr lang="en-US" sz="1200" dirty="0" smtClean="0"/>
            <a:t>spb.ru</a:t>
          </a:r>
          <a:r>
            <a:rPr lang="ru-RU" sz="1200" dirty="0" smtClean="0"/>
            <a:t> в разделе «Сообщения».</a:t>
          </a:r>
          <a:endParaRPr lang="ru-RU" sz="1200" dirty="0"/>
        </a:p>
      </dgm:t>
    </dgm:pt>
    <dgm:pt modelId="{501917A4-5278-45A1-983C-321C6851B72E}" type="parTrans" cxnId="{FA680D58-564C-4B11-8D77-3C76BF963124}">
      <dgm:prSet/>
      <dgm:spPr/>
      <dgm:t>
        <a:bodyPr/>
        <a:lstStyle/>
        <a:p>
          <a:endParaRPr lang="ru-RU"/>
        </a:p>
      </dgm:t>
    </dgm:pt>
    <dgm:pt modelId="{C57B62E3-A667-43F4-8957-15168831FFF1}" type="sibTrans" cxnId="{FA680D58-564C-4B11-8D77-3C76BF963124}">
      <dgm:prSet/>
      <dgm:spPr/>
      <dgm:t>
        <a:bodyPr/>
        <a:lstStyle/>
        <a:p>
          <a:endParaRPr lang="ru-RU"/>
        </a:p>
      </dgm:t>
    </dgm:pt>
    <dgm:pt modelId="{15E9AB2D-2239-46C7-B4D0-47A49C1D349A}">
      <dgm:prSet/>
      <dgm:spPr/>
      <dgm:t>
        <a:bodyPr/>
        <a:lstStyle/>
        <a:p>
          <a:endParaRPr lang="ru-RU" sz="1400" dirty="0"/>
        </a:p>
      </dgm:t>
    </dgm:pt>
    <dgm:pt modelId="{0C82D0B6-43F1-4DDC-851F-D7A259B7853D}" type="parTrans" cxnId="{AB5FF24E-A580-4DC8-A700-CDF4553F2D1D}">
      <dgm:prSet/>
      <dgm:spPr/>
      <dgm:t>
        <a:bodyPr/>
        <a:lstStyle/>
        <a:p>
          <a:endParaRPr lang="ru-RU"/>
        </a:p>
      </dgm:t>
    </dgm:pt>
    <dgm:pt modelId="{84CBC0CD-0494-48C1-B191-C306B3B0510B}" type="sibTrans" cxnId="{AB5FF24E-A580-4DC8-A700-CDF4553F2D1D}">
      <dgm:prSet/>
      <dgm:spPr/>
      <dgm:t>
        <a:bodyPr/>
        <a:lstStyle/>
        <a:p>
          <a:endParaRPr lang="ru-RU"/>
        </a:p>
      </dgm:t>
    </dgm:pt>
    <dgm:pt modelId="{47201032-8A27-4239-A9F9-A7F7A0D16B2A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600" dirty="0" smtClean="0"/>
            <a:t>Что делать с полученным Свидетельство НМФО??</a:t>
          </a:r>
          <a:endParaRPr lang="ru-RU" sz="1600" dirty="0"/>
        </a:p>
      </dgm:t>
    </dgm:pt>
    <dgm:pt modelId="{85AD2748-6A86-4953-89DA-DA651B000525}" type="parTrans" cxnId="{00A40DFA-15D8-4920-AD25-0F589B2859F1}">
      <dgm:prSet/>
      <dgm:spPr/>
      <dgm:t>
        <a:bodyPr/>
        <a:lstStyle/>
        <a:p>
          <a:endParaRPr lang="ru-RU"/>
        </a:p>
      </dgm:t>
    </dgm:pt>
    <dgm:pt modelId="{9996A0F7-AFD7-4022-B585-3F717C6368D5}" type="sibTrans" cxnId="{00A40DFA-15D8-4920-AD25-0F589B2859F1}">
      <dgm:prSet/>
      <dgm:spPr/>
      <dgm:t>
        <a:bodyPr/>
        <a:lstStyle/>
        <a:p>
          <a:endParaRPr lang="ru-RU"/>
        </a:p>
      </dgm:t>
    </dgm:pt>
    <dgm:pt modelId="{12669D32-52CE-43FC-BFDE-F9BBBBB271BD}">
      <dgm:prSet custT="1"/>
      <dgm:spPr/>
      <dgm:t>
        <a:bodyPr/>
        <a:lstStyle/>
        <a:p>
          <a:endParaRPr lang="ru-RU" sz="1400" dirty="0"/>
        </a:p>
      </dgm:t>
    </dgm:pt>
    <dgm:pt modelId="{5C4CD3BC-ABB6-411C-BF27-088E4C3860D2}" type="parTrans" cxnId="{4D8E812C-2092-4EE4-BE8F-49C666035806}">
      <dgm:prSet/>
      <dgm:spPr/>
      <dgm:t>
        <a:bodyPr/>
        <a:lstStyle/>
        <a:p>
          <a:endParaRPr lang="ru-RU"/>
        </a:p>
      </dgm:t>
    </dgm:pt>
    <dgm:pt modelId="{F1C0D59D-5D6E-4FA8-BC7A-B77E85069421}" type="sibTrans" cxnId="{4D8E812C-2092-4EE4-BE8F-49C666035806}">
      <dgm:prSet/>
      <dgm:spPr/>
      <dgm:t>
        <a:bodyPr/>
        <a:lstStyle/>
        <a:p>
          <a:endParaRPr lang="ru-RU"/>
        </a:p>
      </dgm:t>
    </dgm:pt>
    <dgm:pt modelId="{556C69C5-F668-4968-B160-1FF449011E0B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400" dirty="0" smtClean="0"/>
            <a:t>Входят ли фармацевты  в систему НМФО?</a:t>
          </a:r>
          <a:endParaRPr lang="ru-RU" sz="1400" dirty="0"/>
        </a:p>
      </dgm:t>
    </dgm:pt>
    <dgm:pt modelId="{B6D35E54-CA2A-4CB5-B032-B6525560F7AC}" type="parTrans" cxnId="{077289AF-32BA-4CA1-9CC0-34149E8D5BD5}">
      <dgm:prSet/>
      <dgm:spPr/>
      <dgm:t>
        <a:bodyPr/>
        <a:lstStyle/>
        <a:p>
          <a:endParaRPr lang="ru-RU"/>
        </a:p>
      </dgm:t>
    </dgm:pt>
    <dgm:pt modelId="{5A86D7F7-FDD9-4C31-BF7D-1A80C700546C}" type="sibTrans" cxnId="{077289AF-32BA-4CA1-9CC0-34149E8D5BD5}">
      <dgm:prSet/>
      <dgm:spPr/>
      <dgm:t>
        <a:bodyPr/>
        <a:lstStyle/>
        <a:p>
          <a:endParaRPr lang="ru-RU"/>
        </a:p>
      </dgm:t>
    </dgm:pt>
    <dgm:pt modelId="{9AC560FD-C9AB-46B3-BEB9-6393F7C7EBF3}">
      <dgm:prSet custT="1"/>
      <dgm:spPr/>
      <dgm:t>
        <a:bodyPr/>
        <a:lstStyle/>
        <a:p>
          <a:r>
            <a:rPr lang="ru-RU" sz="1050" dirty="0" smtClean="0"/>
            <a:t> С 01.01. с 2018г. </a:t>
          </a:r>
          <a:r>
            <a:rPr lang="ru-RU" sz="1200" dirty="0" smtClean="0"/>
            <a:t>Фармацевты - специалисты со средним фармацевтическим образованием</a:t>
          </a:r>
          <a:endParaRPr lang="ru-RU" sz="1200" dirty="0"/>
        </a:p>
      </dgm:t>
    </dgm:pt>
    <dgm:pt modelId="{A1C3CB14-A082-4587-8AB4-A5F9E29BFB7C}" type="parTrans" cxnId="{7F064347-73B6-4CA2-A7EE-ED32D86D034E}">
      <dgm:prSet/>
      <dgm:spPr/>
      <dgm:t>
        <a:bodyPr/>
        <a:lstStyle/>
        <a:p>
          <a:endParaRPr lang="ru-RU"/>
        </a:p>
      </dgm:t>
    </dgm:pt>
    <dgm:pt modelId="{D76711A4-70B6-424C-94AF-61D78305E63B}" type="sibTrans" cxnId="{7F064347-73B6-4CA2-A7EE-ED32D86D034E}">
      <dgm:prSet/>
      <dgm:spPr/>
      <dgm:t>
        <a:bodyPr/>
        <a:lstStyle/>
        <a:p>
          <a:endParaRPr lang="ru-RU"/>
        </a:p>
      </dgm:t>
    </dgm:pt>
    <dgm:pt modelId="{799E50EC-A945-4A24-9DB1-A3B76FE8D99C}">
      <dgm:prSet/>
      <dgm:spPr/>
      <dgm:t>
        <a:bodyPr/>
        <a:lstStyle/>
        <a:p>
          <a:endParaRPr lang="ru-RU" sz="900" dirty="0"/>
        </a:p>
      </dgm:t>
    </dgm:pt>
    <dgm:pt modelId="{C471C5A1-43FF-4D84-A2C9-97B339651EA6}" type="parTrans" cxnId="{3A2703BD-CA6A-4EF2-9578-F1CCFB0B04B2}">
      <dgm:prSet/>
      <dgm:spPr/>
      <dgm:t>
        <a:bodyPr/>
        <a:lstStyle/>
        <a:p>
          <a:endParaRPr lang="ru-RU"/>
        </a:p>
      </dgm:t>
    </dgm:pt>
    <dgm:pt modelId="{769DB2A2-BD8E-46D3-9898-0EDE8B462D60}" type="sibTrans" cxnId="{3A2703BD-CA6A-4EF2-9578-F1CCFB0B04B2}">
      <dgm:prSet/>
      <dgm:spPr/>
      <dgm:t>
        <a:bodyPr/>
        <a:lstStyle/>
        <a:p>
          <a:endParaRPr lang="ru-RU"/>
        </a:p>
      </dgm:t>
    </dgm:pt>
    <dgm:pt modelId="{942046A9-06A3-48DB-856C-19D78966FACD}">
      <dgm:prSet custT="1"/>
      <dgm:spPr/>
      <dgm:t>
        <a:bodyPr/>
        <a:lstStyle/>
        <a:p>
          <a:r>
            <a:rPr lang="ru-RU" sz="1100" dirty="0" smtClean="0"/>
            <a:t> ИКП, указанный в Свидетельстве, заносится в личный кабинет участника, который необходимо открыть  на сайте </a:t>
          </a:r>
          <a:r>
            <a:rPr lang="en-US" sz="1100" b="1" dirty="0" smtClean="0">
              <a:solidFill>
                <a:srgbClr val="333399"/>
              </a:solidFill>
            </a:rPr>
            <a:t>https://edu.rosminzdrav.ru</a:t>
          </a:r>
          <a:r>
            <a:rPr lang="ru-RU" sz="1100" dirty="0" smtClean="0"/>
            <a:t>  (смотри инструкцию)</a:t>
          </a:r>
          <a:endParaRPr lang="ru-RU" sz="1100" dirty="0"/>
        </a:p>
      </dgm:t>
    </dgm:pt>
    <dgm:pt modelId="{E083F323-115B-4FA0-B27E-494CFBF0C002}" type="parTrans" cxnId="{63D535BE-6511-4FE7-BFCB-9BAF0B783A43}">
      <dgm:prSet/>
      <dgm:spPr/>
      <dgm:t>
        <a:bodyPr/>
        <a:lstStyle/>
        <a:p>
          <a:endParaRPr lang="ru-RU"/>
        </a:p>
      </dgm:t>
    </dgm:pt>
    <dgm:pt modelId="{0F4EDAFB-B7C4-430D-BC2B-D4D619B3CEE2}" type="sibTrans" cxnId="{63D535BE-6511-4FE7-BFCB-9BAF0B783A43}">
      <dgm:prSet/>
      <dgm:spPr/>
      <dgm:t>
        <a:bodyPr/>
        <a:lstStyle/>
        <a:p>
          <a:endParaRPr lang="ru-RU"/>
        </a:p>
      </dgm:t>
    </dgm:pt>
    <dgm:pt modelId="{CF37AA30-EC0E-4A57-A8FD-E4C70C7BC288}">
      <dgm:prSet custT="1"/>
      <dgm:spPr/>
      <dgm:t>
        <a:bodyPr/>
        <a:lstStyle/>
        <a:p>
          <a:r>
            <a:rPr lang="ru-RU" sz="1050" dirty="0" smtClean="0"/>
            <a:t>С 01.01.2016г в систему НМФО вошли провизоры</a:t>
          </a:r>
          <a:endParaRPr lang="ru-RU" sz="1050" dirty="0"/>
        </a:p>
      </dgm:t>
    </dgm:pt>
    <dgm:pt modelId="{0F68AA83-CA29-40F6-A3D7-7D0259C9B5CB}" type="parTrans" cxnId="{C0D8DC15-462E-45F7-B036-D4BE9CB0DAD6}">
      <dgm:prSet/>
      <dgm:spPr/>
      <dgm:t>
        <a:bodyPr/>
        <a:lstStyle/>
        <a:p>
          <a:endParaRPr lang="ru-RU"/>
        </a:p>
      </dgm:t>
    </dgm:pt>
    <dgm:pt modelId="{B58A0509-AF19-4758-9C28-1AFCAD3147C8}" type="sibTrans" cxnId="{C0D8DC15-462E-45F7-B036-D4BE9CB0DAD6}">
      <dgm:prSet/>
      <dgm:spPr/>
      <dgm:t>
        <a:bodyPr/>
        <a:lstStyle/>
        <a:p>
          <a:endParaRPr lang="ru-RU"/>
        </a:p>
      </dgm:t>
    </dgm:pt>
    <dgm:pt modelId="{00A4615D-B456-44B3-9011-9803AA0441BB}">
      <dgm:prSet custT="1"/>
      <dgm:spPr/>
      <dgm:t>
        <a:bodyPr/>
        <a:lstStyle/>
        <a:p>
          <a:r>
            <a:rPr lang="ru-RU" sz="1200" dirty="0" smtClean="0"/>
            <a:t>Регистрация участников ОМ осуществляется на сайте  Ассоциации                       </a:t>
          </a:r>
          <a:r>
            <a:rPr lang="en-US" sz="1200" dirty="0" smtClean="0"/>
            <a:t>www </a:t>
          </a:r>
          <a:r>
            <a:rPr lang="en-US" sz="1200" dirty="0" err="1" smtClean="0"/>
            <a:t>fa</a:t>
          </a:r>
          <a:r>
            <a:rPr lang="ru-RU" sz="1200" dirty="0" smtClean="0"/>
            <a:t>-</a:t>
          </a:r>
          <a:r>
            <a:rPr lang="en-US" sz="1200" dirty="0" smtClean="0"/>
            <a:t>spb.ru</a:t>
          </a:r>
          <a:r>
            <a:rPr lang="ru-RU" sz="1200" dirty="0" smtClean="0"/>
            <a:t> . В конце каждого сообщения об ОМ имеется электронная запись.</a:t>
          </a:r>
          <a:endParaRPr lang="ru-RU" sz="1050" dirty="0"/>
        </a:p>
      </dgm:t>
    </dgm:pt>
    <dgm:pt modelId="{141170B9-DDCA-4907-B46C-4E563E7C9A4E}" type="parTrans" cxnId="{AFC63923-BE8D-448E-848D-65441457C66D}">
      <dgm:prSet/>
      <dgm:spPr/>
      <dgm:t>
        <a:bodyPr/>
        <a:lstStyle/>
        <a:p>
          <a:endParaRPr lang="ru-RU"/>
        </a:p>
      </dgm:t>
    </dgm:pt>
    <dgm:pt modelId="{C10BE39D-BB3B-4B16-A0D4-694460899952}" type="sibTrans" cxnId="{AFC63923-BE8D-448E-848D-65441457C66D}">
      <dgm:prSet/>
      <dgm:spPr/>
      <dgm:t>
        <a:bodyPr/>
        <a:lstStyle/>
        <a:p>
          <a:endParaRPr lang="ru-RU"/>
        </a:p>
      </dgm:t>
    </dgm:pt>
    <dgm:pt modelId="{4F467A1B-7E2C-4673-B4F0-4557F262D3A0}">
      <dgm:prSet custT="1"/>
      <dgm:spPr/>
      <dgm:t>
        <a:bodyPr/>
        <a:lstStyle/>
        <a:p>
          <a:r>
            <a:rPr lang="ru-RU" sz="1200" dirty="0" smtClean="0"/>
            <a:t> По итогам ОМ участнику выдается СВИДЕТЕЛЬСТВО НМФО установленного образца с указанием индивидуального кода подтверждения(</a:t>
          </a:r>
          <a:r>
            <a:rPr lang="en-US" sz="1200" dirty="0" smtClean="0"/>
            <a:t> </a:t>
          </a:r>
          <a:r>
            <a:rPr lang="ru-RU" sz="1200" dirty="0" smtClean="0"/>
            <a:t>ИКП).</a:t>
          </a:r>
          <a:r>
            <a:rPr lang="en-US" sz="1200" dirty="0" smtClean="0"/>
            <a:t> </a:t>
          </a:r>
          <a:endParaRPr lang="ru-RU" sz="1200" dirty="0"/>
        </a:p>
      </dgm:t>
    </dgm:pt>
    <dgm:pt modelId="{A96F0D7D-574B-46FE-A5EC-1A4B9B817F7C}" type="parTrans" cxnId="{B484426C-570C-490D-B9FF-CC1A038A5ACB}">
      <dgm:prSet/>
      <dgm:spPr/>
      <dgm:t>
        <a:bodyPr/>
        <a:lstStyle/>
        <a:p>
          <a:endParaRPr lang="ru-RU"/>
        </a:p>
      </dgm:t>
    </dgm:pt>
    <dgm:pt modelId="{C8A88D8D-8B73-4668-93FE-A96DFCD485E4}" type="sibTrans" cxnId="{B484426C-570C-490D-B9FF-CC1A038A5ACB}">
      <dgm:prSet/>
      <dgm:spPr/>
      <dgm:t>
        <a:bodyPr/>
        <a:lstStyle/>
        <a:p>
          <a:endParaRPr lang="ru-RU"/>
        </a:p>
      </dgm:t>
    </dgm:pt>
    <dgm:pt modelId="{94147B00-B927-4884-ACC9-A244BAB4E1C1}">
      <dgm:prSet custT="1"/>
      <dgm:spPr/>
      <dgm:t>
        <a:bodyPr/>
        <a:lstStyle/>
        <a:p>
          <a:r>
            <a:rPr lang="ru-RU" sz="1200" dirty="0" smtClean="0"/>
            <a:t> В течение 2-х недель после получения ИКП Провайдером (ОО СПб ПАФР)Свидетельство высылается  на </a:t>
          </a:r>
          <a:r>
            <a:rPr lang="en-US" sz="1200" dirty="0" smtClean="0"/>
            <a:t>E-mail</a:t>
          </a:r>
          <a:r>
            <a:rPr lang="ru-RU" sz="1200" dirty="0" smtClean="0"/>
            <a:t> участника.</a:t>
          </a:r>
          <a:endParaRPr lang="ru-RU" sz="1200" dirty="0"/>
        </a:p>
      </dgm:t>
    </dgm:pt>
    <dgm:pt modelId="{0C21560E-8677-4F77-A21C-3F88EC976037}" type="parTrans" cxnId="{FAC57EBA-7BA0-47CD-BCA4-5FE6AC6EE68C}">
      <dgm:prSet/>
      <dgm:spPr/>
      <dgm:t>
        <a:bodyPr/>
        <a:lstStyle/>
        <a:p>
          <a:endParaRPr lang="ru-RU"/>
        </a:p>
      </dgm:t>
    </dgm:pt>
    <dgm:pt modelId="{1C2766D8-E4EF-4329-B393-5CAB9416FED1}" type="sibTrans" cxnId="{FAC57EBA-7BA0-47CD-BCA4-5FE6AC6EE68C}">
      <dgm:prSet/>
      <dgm:spPr/>
      <dgm:t>
        <a:bodyPr/>
        <a:lstStyle/>
        <a:p>
          <a:endParaRPr lang="ru-RU"/>
        </a:p>
      </dgm:t>
    </dgm:pt>
    <dgm:pt modelId="{1B5AD0C0-73B0-47B3-A10E-6DBCB5411192}">
      <dgm:prSet custT="1"/>
      <dgm:spPr/>
      <dgm:t>
        <a:bodyPr/>
        <a:lstStyle/>
        <a:p>
          <a:r>
            <a:rPr lang="ru-RU" sz="1100" dirty="0" smtClean="0"/>
            <a:t> Свидетельство хранится в течение 5 лет  в портфолио до </a:t>
          </a:r>
          <a:r>
            <a:rPr lang="ru-RU" sz="1100" dirty="0" err="1" smtClean="0"/>
            <a:t>аккредитационного</a:t>
          </a:r>
          <a:r>
            <a:rPr lang="ru-RU" sz="1100" dirty="0" smtClean="0"/>
            <a:t> экзамена.</a:t>
          </a:r>
          <a:endParaRPr lang="ru-RU" sz="1100" dirty="0"/>
        </a:p>
      </dgm:t>
    </dgm:pt>
    <dgm:pt modelId="{83EF6A39-F83D-49CB-9808-251F1390F330}" type="parTrans" cxnId="{DFE7F2F7-2522-45F3-87B2-CCDF580461F6}">
      <dgm:prSet/>
      <dgm:spPr/>
      <dgm:t>
        <a:bodyPr/>
        <a:lstStyle/>
        <a:p>
          <a:endParaRPr lang="ru-RU"/>
        </a:p>
      </dgm:t>
    </dgm:pt>
    <dgm:pt modelId="{24C9A4FE-9436-491E-8FE2-729F22BC40A9}" type="sibTrans" cxnId="{DFE7F2F7-2522-45F3-87B2-CCDF580461F6}">
      <dgm:prSet/>
      <dgm:spPr/>
      <dgm:t>
        <a:bodyPr/>
        <a:lstStyle/>
        <a:p>
          <a:endParaRPr lang="ru-RU"/>
        </a:p>
      </dgm:t>
    </dgm:pt>
    <dgm:pt modelId="{CA1564F5-83B6-4735-A747-75F443EEAB37}">
      <dgm:prSet custT="1"/>
      <dgm:spPr/>
      <dgm:t>
        <a:bodyPr/>
        <a:lstStyle/>
        <a:p>
          <a:r>
            <a:rPr lang="ru-RU" sz="1600" dirty="0" smtClean="0"/>
            <a:t>Кто будет принимать  решение о допуске к повторной (периодической)аккредитации?</a:t>
          </a:r>
          <a:endParaRPr lang="ru-RU" sz="1600" dirty="0"/>
        </a:p>
      </dgm:t>
    </dgm:pt>
    <dgm:pt modelId="{08DD3ABB-18F4-4F44-B8AA-031BF6743276}" type="parTrans" cxnId="{E6501C56-7FBD-4A92-A886-32AF6F8400B3}">
      <dgm:prSet/>
      <dgm:spPr/>
      <dgm:t>
        <a:bodyPr/>
        <a:lstStyle/>
        <a:p>
          <a:endParaRPr lang="ru-RU"/>
        </a:p>
      </dgm:t>
    </dgm:pt>
    <dgm:pt modelId="{F4F1FEB2-F963-42B7-90C3-B22932C207F9}" type="sibTrans" cxnId="{E6501C56-7FBD-4A92-A886-32AF6F8400B3}">
      <dgm:prSet/>
      <dgm:spPr/>
      <dgm:t>
        <a:bodyPr/>
        <a:lstStyle/>
        <a:p>
          <a:endParaRPr lang="ru-RU"/>
        </a:p>
      </dgm:t>
    </dgm:pt>
    <dgm:pt modelId="{69053AF9-8638-4030-88D6-EC7627C40096}">
      <dgm:prSet custT="1"/>
      <dgm:spPr/>
      <dgm:t>
        <a:bodyPr/>
        <a:lstStyle/>
        <a:p>
          <a:r>
            <a:rPr lang="ru-RU" sz="1100" dirty="0" smtClean="0"/>
            <a:t> </a:t>
          </a:r>
          <a:r>
            <a:rPr lang="ru-RU" sz="1200" dirty="0" smtClean="0"/>
            <a:t>Решение будет приниматься </a:t>
          </a:r>
          <a:r>
            <a:rPr lang="ru-RU" sz="1200" dirty="0" err="1" smtClean="0"/>
            <a:t>аккредитационной</a:t>
          </a:r>
          <a:r>
            <a:rPr lang="ru-RU" sz="1200" dirty="0" smtClean="0"/>
            <a:t> комиссией, председателем которой является представитель ОО СПб ПАФР.</a:t>
          </a:r>
          <a:endParaRPr lang="ru-RU" sz="1200" dirty="0"/>
        </a:p>
      </dgm:t>
    </dgm:pt>
    <dgm:pt modelId="{F841BF4B-1788-4E21-BBA1-89AB2CF8331D}" type="parTrans" cxnId="{B2A9752D-F8E7-4924-8047-678CB1308F55}">
      <dgm:prSet/>
      <dgm:spPr/>
      <dgm:t>
        <a:bodyPr/>
        <a:lstStyle/>
        <a:p>
          <a:endParaRPr lang="ru-RU"/>
        </a:p>
      </dgm:t>
    </dgm:pt>
    <dgm:pt modelId="{6CC9C31F-F378-4CBD-87EE-4C9744067B11}" type="sibTrans" cxnId="{B2A9752D-F8E7-4924-8047-678CB1308F55}">
      <dgm:prSet/>
      <dgm:spPr/>
      <dgm:t>
        <a:bodyPr/>
        <a:lstStyle/>
        <a:p>
          <a:endParaRPr lang="ru-RU"/>
        </a:p>
      </dgm:t>
    </dgm:pt>
    <dgm:pt modelId="{67314212-FE00-4E42-8A28-D19D893B4926}">
      <dgm:prSet custT="1"/>
      <dgm:spPr/>
      <dgm:t>
        <a:bodyPr/>
        <a:lstStyle/>
        <a:p>
          <a:r>
            <a:rPr lang="ru-RU" sz="1200" dirty="0" smtClean="0"/>
            <a:t> Первая повторная (периодическая) аккредитация пройдет в 2021г.</a:t>
          </a:r>
          <a:endParaRPr lang="ru-RU" sz="1200" dirty="0"/>
        </a:p>
      </dgm:t>
    </dgm:pt>
    <dgm:pt modelId="{F2643182-EBAA-4DA8-8683-354DD0F92CC5}" type="parTrans" cxnId="{B0C1E041-9008-4769-8114-C75533566CE6}">
      <dgm:prSet/>
      <dgm:spPr/>
      <dgm:t>
        <a:bodyPr/>
        <a:lstStyle/>
        <a:p>
          <a:endParaRPr lang="ru-RU"/>
        </a:p>
      </dgm:t>
    </dgm:pt>
    <dgm:pt modelId="{C67E2D0E-93F4-4D1E-8529-FEDB58E01102}" type="sibTrans" cxnId="{B0C1E041-9008-4769-8114-C75533566CE6}">
      <dgm:prSet/>
      <dgm:spPr/>
      <dgm:t>
        <a:bodyPr/>
        <a:lstStyle/>
        <a:p>
          <a:endParaRPr lang="ru-RU"/>
        </a:p>
      </dgm:t>
    </dgm:pt>
    <dgm:pt modelId="{04ED6612-0D04-4AF8-BF5E-DDDC02C0C078}" type="pres">
      <dgm:prSet presAssocID="{D057FE2E-AAC8-4B11-8B22-70500802EA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6400A7-AF4B-4F36-A80F-F18A3175BB00}" type="pres">
      <dgm:prSet presAssocID="{ECC6B5B6-2B25-4129-96F2-9CDC7845BFB8}" presName="linNode" presStyleCnt="0"/>
      <dgm:spPr/>
    </dgm:pt>
    <dgm:pt modelId="{2EADFB4F-5185-456E-BCB4-3E75ED566EC8}" type="pres">
      <dgm:prSet presAssocID="{ECC6B5B6-2B25-4129-96F2-9CDC7845BFB8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32A1C6-2FBE-4C14-AE7C-4474FDF5C80E}" type="pres">
      <dgm:prSet presAssocID="{ECC6B5B6-2B25-4129-96F2-9CDC7845BFB8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0D034-995E-4539-ABC2-41C83338DD9C}" type="pres">
      <dgm:prSet presAssocID="{E9DDFC36-7007-4736-A7D4-C5D736EA0BBE}" presName="sp" presStyleCnt="0"/>
      <dgm:spPr/>
    </dgm:pt>
    <dgm:pt modelId="{37FFDB71-9168-4CCC-A189-AA001F3E8C8F}" type="pres">
      <dgm:prSet presAssocID="{D3A9611C-B8D2-4735-B225-9403F4F608FA}" presName="linNode" presStyleCnt="0"/>
      <dgm:spPr/>
    </dgm:pt>
    <dgm:pt modelId="{5E015E4D-3ACC-4D4F-96EA-9662BCD2E4FA}" type="pres">
      <dgm:prSet presAssocID="{D3A9611C-B8D2-4735-B225-9403F4F608FA}" presName="parentText" presStyleLbl="node1" presStyleIdx="1" presStyleCnt="6" custLinFactNeighborX="451" custLinFactNeighborY="-9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AEA28-B81E-42D1-ABF8-575E610ADE0F}" type="pres">
      <dgm:prSet presAssocID="{D3A9611C-B8D2-4735-B225-9403F4F608FA}" presName="descendantText" presStyleLbl="alignAccFollowNode1" presStyleIdx="1" presStyleCnt="6" custScaleY="141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56A0E-F5A4-4BC4-88FF-88D4F7CE9D28}" type="pres">
      <dgm:prSet presAssocID="{5291A058-FE70-443C-95DF-5840CB97C79D}" presName="sp" presStyleCnt="0"/>
      <dgm:spPr/>
    </dgm:pt>
    <dgm:pt modelId="{1A9190FF-797E-4796-8C0C-D3CD6C464617}" type="pres">
      <dgm:prSet presAssocID="{F4DC52B3-92C9-4BE6-9C0D-0D5AAC2911D2}" presName="linNode" presStyleCnt="0"/>
      <dgm:spPr/>
    </dgm:pt>
    <dgm:pt modelId="{C2CD26BA-1D70-48DB-A829-BE3A9BCE6531}" type="pres">
      <dgm:prSet presAssocID="{F4DC52B3-92C9-4BE6-9C0D-0D5AAC2911D2}" presName="parentText" presStyleLbl="node1" presStyleIdx="2" presStyleCnt="6" custScaleY="1619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EFE4C1-D8CE-4A49-B12E-6B573911B09D}" type="pres">
      <dgm:prSet presAssocID="{F4DC52B3-92C9-4BE6-9C0D-0D5AAC2911D2}" presName="descendantText" presStyleLbl="alignAccFollowNode1" presStyleIdx="2" presStyleCnt="6" custScaleY="174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F6BECB-76AB-4D8A-9CA8-29E682DE2D97}" type="pres">
      <dgm:prSet presAssocID="{F8B720DA-D258-487A-B593-446047D16B8E}" presName="sp" presStyleCnt="0"/>
      <dgm:spPr/>
    </dgm:pt>
    <dgm:pt modelId="{8E554448-6002-46BD-831B-BC24A3910ABA}" type="pres">
      <dgm:prSet presAssocID="{47201032-8A27-4239-A9F9-A7F7A0D16B2A}" presName="linNode" presStyleCnt="0"/>
      <dgm:spPr/>
    </dgm:pt>
    <dgm:pt modelId="{6B66E10B-D10F-4762-8391-D14199FCABDC}" type="pres">
      <dgm:prSet presAssocID="{47201032-8A27-4239-A9F9-A7F7A0D16B2A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9BBD8A-5AFF-498B-86E3-6E025CF4AC1B}" type="pres">
      <dgm:prSet presAssocID="{47201032-8A27-4239-A9F9-A7F7A0D16B2A}" presName="descendantText" presStyleLbl="alignAccFollowNode1" presStyleIdx="3" presStyleCnt="6" custScaleY="153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72BA8C-D7FC-4CA5-9F22-86131993C937}" type="pres">
      <dgm:prSet presAssocID="{9996A0F7-AFD7-4022-B585-3F717C6368D5}" presName="sp" presStyleCnt="0"/>
      <dgm:spPr/>
    </dgm:pt>
    <dgm:pt modelId="{795DE27B-9BFD-4B66-991F-BD896158C0DD}" type="pres">
      <dgm:prSet presAssocID="{CA1564F5-83B6-4735-A747-75F443EEAB37}" presName="linNode" presStyleCnt="0"/>
      <dgm:spPr/>
    </dgm:pt>
    <dgm:pt modelId="{193C6DD3-EE5B-413A-BBDE-A585448A82EE}" type="pres">
      <dgm:prSet presAssocID="{CA1564F5-83B6-4735-A747-75F443EEAB37}" presName="parentText" presStyleLbl="node1" presStyleIdx="4" presStyleCnt="6" custScaleY="1337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CB86C-1545-43E9-9121-04DB097A45BC}" type="pres">
      <dgm:prSet presAssocID="{CA1564F5-83B6-4735-A747-75F443EEAB37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282D16-D355-4041-B348-DD471B6732B9}" type="pres">
      <dgm:prSet presAssocID="{F4F1FEB2-F963-42B7-90C3-B22932C207F9}" presName="sp" presStyleCnt="0"/>
      <dgm:spPr/>
    </dgm:pt>
    <dgm:pt modelId="{DF08CBD8-F95C-47A9-8260-68E2B7D399E1}" type="pres">
      <dgm:prSet presAssocID="{556C69C5-F668-4968-B160-1FF449011E0B}" presName="linNode" presStyleCnt="0"/>
      <dgm:spPr/>
    </dgm:pt>
    <dgm:pt modelId="{DA5529A1-9746-4C2A-9A91-689DFFE4A314}" type="pres">
      <dgm:prSet presAssocID="{556C69C5-F668-4968-B160-1FF449011E0B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A9D45D-07B3-4CA2-ADF1-93DAE91536D0}" type="pres">
      <dgm:prSet presAssocID="{556C69C5-F668-4968-B160-1FF449011E0B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044F61-D8BE-4A97-BA66-CAD8A6637900}" type="presOf" srcId="{C7C553FF-3020-4BD8-9C73-80F7479C9CBD}" destId="{C332A1C6-2FBE-4C14-AE7C-4474FDF5C80E}" srcOrd="0" destOrd="1" presId="urn:microsoft.com/office/officeart/2005/8/layout/vList5"/>
    <dgm:cxn modelId="{B2A9752D-F8E7-4924-8047-678CB1308F55}" srcId="{CA1564F5-83B6-4735-A747-75F443EEAB37}" destId="{69053AF9-8638-4030-88D6-EC7627C40096}" srcOrd="0" destOrd="0" parTransId="{F841BF4B-1788-4E21-BBA1-89AB2CF8331D}" sibTransId="{6CC9C31F-F378-4CBD-87EE-4C9744067B11}"/>
    <dgm:cxn modelId="{9CFBE20C-8845-4656-B475-04511B7BE8DF}" type="presOf" srcId="{ECC6B5B6-2B25-4129-96F2-9CDC7845BFB8}" destId="{2EADFB4F-5185-456E-BCB4-3E75ED566EC8}" srcOrd="0" destOrd="0" presId="urn:microsoft.com/office/officeart/2005/8/layout/vList5"/>
    <dgm:cxn modelId="{125438CF-EA7D-4520-9319-8824B947EAD7}" type="presOf" srcId="{94147B00-B927-4884-ACC9-A244BAB4E1C1}" destId="{75EFE4C1-D8CE-4A49-B12E-6B573911B09D}" srcOrd="0" destOrd="1" presId="urn:microsoft.com/office/officeart/2005/8/layout/vList5"/>
    <dgm:cxn modelId="{B484426C-570C-490D-B9FF-CC1A038A5ACB}" srcId="{F4DC52B3-92C9-4BE6-9C0D-0D5AAC2911D2}" destId="{4F467A1B-7E2C-4673-B4F0-4557F262D3A0}" srcOrd="0" destOrd="0" parTransId="{A96F0D7D-574B-46FE-A5EC-1A4B9B817F7C}" sibTransId="{C8A88D8D-8B73-4668-93FE-A96DFCD485E4}"/>
    <dgm:cxn modelId="{E41B62A9-C45C-42D1-B334-F8ECE3A823E2}" type="presOf" srcId="{D057FE2E-AAC8-4B11-8B22-70500802EA89}" destId="{04ED6612-0D04-4AF8-BF5E-DDDC02C0C078}" srcOrd="0" destOrd="0" presId="urn:microsoft.com/office/officeart/2005/8/layout/vList5"/>
    <dgm:cxn modelId="{CE652981-FE6A-4001-B2F9-EF7B5E98415D}" srcId="{D057FE2E-AAC8-4B11-8B22-70500802EA89}" destId="{D3A9611C-B8D2-4735-B225-9403F4F608FA}" srcOrd="1" destOrd="0" parTransId="{C68F2C30-39BF-4ADC-8440-57DDFCDA147E}" sibTransId="{5291A058-FE70-443C-95DF-5840CB97C79D}"/>
    <dgm:cxn modelId="{37A57FF0-7CE1-44DB-9178-9D6389D3298C}" type="presOf" srcId="{67314212-FE00-4E42-8A28-D19D893B4926}" destId="{24ACB86C-1545-43E9-9121-04DB097A45BC}" srcOrd="0" destOrd="1" presId="urn:microsoft.com/office/officeart/2005/8/layout/vList5"/>
    <dgm:cxn modelId="{00A40DFA-15D8-4920-AD25-0F589B2859F1}" srcId="{D057FE2E-AAC8-4B11-8B22-70500802EA89}" destId="{47201032-8A27-4239-A9F9-A7F7A0D16B2A}" srcOrd="3" destOrd="0" parTransId="{85AD2748-6A86-4953-89DA-DA651B000525}" sibTransId="{9996A0F7-AFD7-4022-B585-3F717C6368D5}"/>
    <dgm:cxn modelId="{AFC63923-BE8D-448E-848D-65441457C66D}" srcId="{D3A9611C-B8D2-4735-B225-9403F4F608FA}" destId="{00A4615D-B456-44B3-9011-9803AA0441BB}" srcOrd="0" destOrd="0" parTransId="{141170B9-DDCA-4907-B46C-4E563E7C9A4E}" sibTransId="{C10BE39D-BB3B-4B16-A0D4-694460899952}"/>
    <dgm:cxn modelId="{91816DAC-5CE0-40CD-BB38-4A703E567944}" type="presOf" srcId="{69053AF9-8638-4030-88D6-EC7627C40096}" destId="{24ACB86C-1545-43E9-9121-04DB097A45BC}" srcOrd="0" destOrd="0" presId="urn:microsoft.com/office/officeart/2005/8/layout/vList5"/>
    <dgm:cxn modelId="{7E65F07F-B0F2-47BE-8C2E-3D5B24062B9D}" type="presOf" srcId="{799E50EC-A945-4A24-9DB1-A3B76FE8D99C}" destId="{E0A9D45D-07B3-4CA2-ADF1-93DAE91536D0}" srcOrd="0" destOrd="2" presId="urn:microsoft.com/office/officeart/2005/8/layout/vList5"/>
    <dgm:cxn modelId="{AB5FF24E-A580-4DC8-A700-CDF4553F2D1D}" srcId="{ECC6B5B6-2B25-4129-96F2-9CDC7845BFB8}" destId="{15E9AB2D-2239-46C7-B4D0-47A49C1D349A}" srcOrd="2" destOrd="0" parTransId="{0C82D0B6-43F1-4DDC-851F-D7A259B7853D}" sibTransId="{84CBC0CD-0494-48C1-B191-C306B3B0510B}"/>
    <dgm:cxn modelId="{B55D5A09-958D-452C-B19A-663B36F19B4E}" srcId="{D057FE2E-AAC8-4B11-8B22-70500802EA89}" destId="{F4DC52B3-92C9-4BE6-9C0D-0D5AAC2911D2}" srcOrd="2" destOrd="0" parTransId="{3F2CA2DC-96A1-4027-86AF-3656F74C135A}" sibTransId="{F8B720DA-D258-487A-B593-446047D16B8E}"/>
    <dgm:cxn modelId="{E6501C56-7FBD-4A92-A886-32AF6F8400B3}" srcId="{D057FE2E-AAC8-4B11-8B22-70500802EA89}" destId="{CA1564F5-83B6-4735-A747-75F443EEAB37}" srcOrd="4" destOrd="0" parTransId="{08DD3ABB-18F4-4F44-B8AA-031BF6743276}" sibTransId="{F4F1FEB2-F963-42B7-90C3-B22932C207F9}"/>
    <dgm:cxn modelId="{FAC57EBA-7BA0-47CD-BCA4-5FE6AC6EE68C}" srcId="{F4DC52B3-92C9-4BE6-9C0D-0D5AAC2911D2}" destId="{94147B00-B927-4884-ACC9-A244BAB4E1C1}" srcOrd="1" destOrd="0" parTransId="{0C21560E-8677-4F77-A21C-3F88EC976037}" sibTransId="{1C2766D8-E4EF-4329-B393-5CAB9416FED1}"/>
    <dgm:cxn modelId="{CF54B31E-A24F-4E7F-A7CD-30A832F327A9}" type="presOf" srcId="{00A4615D-B456-44B3-9011-9803AA0441BB}" destId="{73FAEA28-B81E-42D1-ABF8-575E610ADE0F}" srcOrd="0" destOrd="0" presId="urn:microsoft.com/office/officeart/2005/8/layout/vList5"/>
    <dgm:cxn modelId="{3A2703BD-CA6A-4EF2-9578-F1CCFB0B04B2}" srcId="{556C69C5-F668-4968-B160-1FF449011E0B}" destId="{799E50EC-A945-4A24-9DB1-A3B76FE8D99C}" srcOrd="2" destOrd="0" parTransId="{C471C5A1-43FF-4D84-A2C9-97B339651EA6}" sibTransId="{769DB2A2-BD8E-46D3-9898-0EDE8B462D60}"/>
    <dgm:cxn modelId="{C0D8DC15-462E-45F7-B036-D4BE9CB0DAD6}" srcId="{556C69C5-F668-4968-B160-1FF449011E0B}" destId="{CF37AA30-EC0E-4A57-A8FD-E4C70C7BC288}" srcOrd="0" destOrd="0" parTransId="{0F68AA83-CA29-40F6-A3D7-7D0259C9B5CB}" sibTransId="{B58A0509-AF19-4758-9C28-1AFCAD3147C8}"/>
    <dgm:cxn modelId="{B0C1E041-9008-4769-8114-C75533566CE6}" srcId="{CA1564F5-83B6-4735-A747-75F443EEAB37}" destId="{67314212-FE00-4E42-8A28-D19D893B4926}" srcOrd="1" destOrd="0" parTransId="{F2643182-EBAA-4DA8-8683-354DD0F92CC5}" sibTransId="{C67E2D0E-93F4-4D1E-8529-FEDB58E01102}"/>
    <dgm:cxn modelId="{7F064347-73B6-4CA2-A7EE-ED32D86D034E}" srcId="{556C69C5-F668-4968-B160-1FF449011E0B}" destId="{9AC560FD-C9AB-46B3-BEB9-6393F7C7EBF3}" srcOrd="1" destOrd="0" parTransId="{A1C3CB14-A082-4587-8AB4-A5F9E29BFB7C}" sibTransId="{D76711A4-70B6-424C-94AF-61D78305E63B}"/>
    <dgm:cxn modelId="{6D9FF06A-154E-4189-8C6C-9D1FF586B02B}" type="presOf" srcId="{D3A9611C-B8D2-4735-B225-9403F4F608FA}" destId="{5E015E4D-3ACC-4D4F-96EA-9662BCD2E4FA}" srcOrd="0" destOrd="0" presId="urn:microsoft.com/office/officeart/2005/8/layout/vList5"/>
    <dgm:cxn modelId="{EBE1BC5B-D203-438C-85DE-05A6E3E6EF15}" type="presOf" srcId="{942046A9-06A3-48DB-856C-19D78966FACD}" destId="{909BBD8A-5AFF-498B-86E3-6E025CF4AC1B}" srcOrd="0" destOrd="0" presId="urn:microsoft.com/office/officeart/2005/8/layout/vList5"/>
    <dgm:cxn modelId="{4C605E28-7F5B-4144-BD40-9613715C03B0}" type="presOf" srcId="{F4DC52B3-92C9-4BE6-9C0D-0D5AAC2911D2}" destId="{C2CD26BA-1D70-48DB-A829-BE3A9BCE6531}" srcOrd="0" destOrd="0" presId="urn:microsoft.com/office/officeart/2005/8/layout/vList5"/>
    <dgm:cxn modelId="{F62A638A-2C0D-4784-9596-44CE8AE1D81B}" type="presOf" srcId="{47201032-8A27-4239-A9F9-A7F7A0D16B2A}" destId="{6B66E10B-D10F-4762-8391-D14199FCABDC}" srcOrd="0" destOrd="0" presId="urn:microsoft.com/office/officeart/2005/8/layout/vList5"/>
    <dgm:cxn modelId="{63D535BE-6511-4FE7-BFCB-9BAF0B783A43}" srcId="{47201032-8A27-4239-A9F9-A7F7A0D16B2A}" destId="{942046A9-06A3-48DB-856C-19D78966FACD}" srcOrd="0" destOrd="0" parTransId="{E083F323-115B-4FA0-B27E-494CFBF0C002}" sibTransId="{0F4EDAFB-B7C4-430D-BC2B-D4D619B3CEE2}"/>
    <dgm:cxn modelId="{4D8E812C-2092-4EE4-BE8F-49C666035806}" srcId="{ECC6B5B6-2B25-4129-96F2-9CDC7845BFB8}" destId="{12669D32-52CE-43FC-BFDE-F9BBBBB271BD}" srcOrd="0" destOrd="0" parTransId="{5C4CD3BC-ABB6-411C-BF27-088E4C3860D2}" sibTransId="{F1C0D59D-5D6E-4FA8-BC7A-B77E85069421}"/>
    <dgm:cxn modelId="{27042F0C-B183-4728-ABFB-F165E7E5AFB0}" type="presOf" srcId="{556C69C5-F668-4968-B160-1FF449011E0B}" destId="{DA5529A1-9746-4C2A-9A91-689DFFE4A314}" srcOrd="0" destOrd="0" presId="urn:microsoft.com/office/officeart/2005/8/layout/vList5"/>
    <dgm:cxn modelId="{CCC06CB2-687C-4968-B2AC-4E9DF6E5DBCE}" type="presOf" srcId="{CA1564F5-83B6-4735-A747-75F443EEAB37}" destId="{193C6DD3-EE5B-413A-BBDE-A585448A82EE}" srcOrd="0" destOrd="0" presId="urn:microsoft.com/office/officeart/2005/8/layout/vList5"/>
    <dgm:cxn modelId="{B361E9E6-1531-4122-8348-83FB026BBED1}" srcId="{D057FE2E-AAC8-4B11-8B22-70500802EA89}" destId="{ECC6B5B6-2B25-4129-96F2-9CDC7845BFB8}" srcOrd="0" destOrd="0" parTransId="{4F3CB378-FF61-40B8-A05C-7A6280EC44E8}" sibTransId="{E9DDFC36-7007-4736-A7D4-C5D736EA0BBE}"/>
    <dgm:cxn modelId="{18C38440-8238-4041-A6C9-57DACA440E45}" type="presOf" srcId="{4F467A1B-7E2C-4673-B4F0-4557F262D3A0}" destId="{75EFE4C1-D8CE-4A49-B12E-6B573911B09D}" srcOrd="0" destOrd="0" presId="urn:microsoft.com/office/officeart/2005/8/layout/vList5"/>
    <dgm:cxn modelId="{FA680D58-564C-4B11-8D77-3C76BF963124}" srcId="{ECC6B5B6-2B25-4129-96F2-9CDC7845BFB8}" destId="{C7C553FF-3020-4BD8-9C73-80F7479C9CBD}" srcOrd="1" destOrd="0" parTransId="{501917A4-5278-45A1-983C-321C6851B72E}" sibTransId="{C57B62E3-A667-43F4-8957-15168831FFF1}"/>
    <dgm:cxn modelId="{76F49D8B-79E6-42AC-AC6A-8E38AC6B9063}" type="presOf" srcId="{12669D32-52CE-43FC-BFDE-F9BBBBB271BD}" destId="{C332A1C6-2FBE-4C14-AE7C-4474FDF5C80E}" srcOrd="0" destOrd="0" presId="urn:microsoft.com/office/officeart/2005/8/layout/vList5"/>
    <dgm:cxn modelId="{9BD70A49-4F0F-4CAB-B720-C4F0C40F78F3}" type="presOf" srcId="{15E9AB2D-2239-46C7-B4D0-47A49C1D349A}" destId="{C332A1C6-2FBE-4C14-AE7C-4474FDF5C80E}" srcOrd="0" destOrd="2" presId="urn:microsoft.com/office/officeart/2005/8/layout/vList5"/>
    <dgm:cxn modelId="{EDA29176-0CCD-4319-A620-A3A598F5052E}" type="presOf" srcId="{1B5AD0C0-73B0-47B3-A10E-6DBCB5411192}" destId="{909BBD8A-5AFF-498B-86E3-6E025CF4AC1B}" srcOrd="0" destOrd="1" presId="urn:microsoft.com/office/officeart/2005/8/layout/vList5"/>
    <dgm:cxn modelId="{DD42C516-FEFD-4141-A356-55A184C29052}" type="presOf" srcId="{9AC560FD-C9AB-46B3-BEB9-6393F7C7EBF3}" destId="{E0A9D45D-07B3-4CA2-ADF1-93DAE91536D0}" srcOrd="0" destOrd="1" presId="urn:microsoft.com/office/officeart/2005/8/layout/vList5"/>
    <dgm:cxn modelId="{077289AF-32BA-4CA1-9CC0-34149E8D5BD5}" srcId="{D057FE2E-AAC8-4B11-8B22-70500802EA89}" destId="{556C69C5-F668-4968-B160-1FF449011E0B}" srcOrd="5" destOrd="0" parTransId="{B6D35E54-CA2A-4CB5-B032-B6525560F7AC}" sibTransId="{5A86D7F7-FDD9-4C31-BF7D-1A80C700546C}"/>
    <dgm:cxn modelId="{DFE7F2F7-2522-45F3-87B2-CCDF580461F6}" srcId="{47201032-8A27-4239-A9F9-A7F7A0D16B2A}" destId="{1B5AD0C0-73B0-47B3-A10E-6DBCB5411192}" srcOrd="1" destOrd="0" parTransId="{83EF6A39-F83D-49CB-9808-251F1390F330}" sibTransId="{24C9A4FE-9436-491E-8FE2-729F22BC40A9}"/>
    <dgm:cxn modelId="{1EC7BFF1-319E-4105-98BD-8CDB32580222}" type="presOf" srcId="{CF37AA30-EC0E-4A57-A8FD-E4C70C7BC288}" destId="{E0A9D45D-07B3-4CA2-ADF1-93DAE91536D0}" srcOrd="0" destOrd="0" presId="urn:microsoft.com/office/officeart/2005/8/layout/vList5"/>
    <dgm:cxn modelId="{3FCBE720-193F-4A7D-A903-329A162BC5FC}" type="presParOf" srcId="{04ED6612-0D04-4AF8-BF5E-DDDC02C0C078}" destId="{606400A7-AF4B-4F36-A80F-F18A3175BB00}" srcOrd="0" destOrd="0" presId="urn:microsoft.com/office/officeart/2005/8/layout/vList5"/>
    <dgm:cxn modelId="{80136ADE-765C-481C-BD1E-CA17444E0E0C}" type="presParOf" srcId="{606400A7-AF4B-4F36-A80F-F18A3175BB00}" destId="{2EADFB4F-5185-456E-BCB4-3E75ED566EC8}" srcOrd="0" destOrd="0" presId="urn:microsoft.com/office/officeart/2005/8/layout/vList5"/>
    <dgm:cxn modelId="{BF503CDD-8CF8-4510-B6C6-9D837D58C83C}" type="presParOf" srcId="{606400A7-AF4B-4F36-A80F-F18A3175BB00}" destId="{C332A1C6-2FBE-4C14-AE7C-4474FDF5C80E}" srcOrd="1" destOrd="0" presId="urn:microsoft.com/office/officeart/2005/8/layout/vList5"/>
    <dgm:cxn modelId="{862151E1-0F2E-4C4F-8BB6-7A7B13254B38}" type="presParOf" srcId="{04ED6612-0D04-4AF8-BF5E-DDDC02C0C078}" destId="{08C0D034-995E-4539-ABC2-41C83338DD9C}" srcOrd="1" destOrd="0" presId="urn:microsoft.com/office/officeart/2005/8/layout/vList5"/>
    <dgm:cxn modelId="{BB0BC9E2-8761-4712-95F5-56F22493A737}" type="presParOf" srcId="{04ED6612-0D04-4AF8-BF5E-DDDC02C0C078}" destId="{37FFDB71-9168-4CCC-A189-AA001F3E8C8F}" srcOrd="2" destOrd="0" presId="urn:microsoft.com/office/officeart/2005/8/layout/vList5"/>
    <dgm:cxn modelId="{5A6A5AC5-4BB5-40DB-A546-B6D705DC659F}" type="presParOf" srcId="{37FFDB71-9168-4CCC-A189-AA001F3E8C8F}" destId="{5E015E4D-3ACC-4D4F-96EA-9662BCD2E4FA}" srcOrd="0" destOrd="0" presId="urn:microsoft.com/office/officeart/2005/8/layout/vList5"/>
    <dgm:cxn modelId="{1C7F3975-D8EC-4DC6-AE2C-DEAC71FD742B}" type="presParOf" srcId="{37FFDB71-9168-4CCC-A189-AA001F3E8C8F}" destId="{73FAEA28-B81E-42D1-ABF8-575E610ADE0F}" srcOrd="1" destOrd="0" presId="urn:microsoft.com/office/officeart/2005/8/layout/vList5"/>
    <dgm:cxn modelId="{AD490CBB-E78D-4C89-9E84-CF82A0B3D22A}" type="presParOf" srcId="{04ED6612-0D04-4AF8-BF5E-DDDC02C0C078}" destId="{C3456A0E-F5A4-4BC4-88FF-88D4F7CE9D28}" srcOrd="3" destOrd="0" presId="urn:microsoft.com/office/officeart/2005/8/layout/vList5"/>
    <dgm:cxn modelId="{641844AA-C213-4692-B7F8-4850B8F49260}" type="presParOf" srcId="{04ED6612-0D04-4AF8-BF5E-DDDC02C0C078}" destId="{1A9190FF-797E-4796-8C0C-D3CD6C464617}" srcOrd="4" destOrd="0" presId="urn:microsoft.com/office/officeart/2005/8/layout/vList5"/>
    <dgm:cxn modelId="{E487F22E-C145-4728-B4FB-A6E30846B6B2}" type="presParOf" srcId="{1A9190FF-797E-4796-8C0C-D3CD6C464617}" destId="{C2CD26BA-1D70-48DB-A829-BE3A9BCE6531}" srcOrd="0" destOrd="0" presId="urn:microsoft.com/office/officeart/2005/8/layout/vList5"/>
    <dgm:cxn modelId="{870BC25D-BFC3-4ED9-9BD1-F7D3C2C08489}" type="presParOf" srcId="{1A9190FF-797E-4796-8C0C-D3CD6C464617}" destId="{75EFE4C1-D8CE-4A49-B12E-6B573911B09D}" srcOrd="1" destOrd="0" presId="urn:microsoft.com/office/officeart/2005/8/layout/vList5"/>
    <dgm:cxn modelId="{06A3964C-6199-4355-B427-420D832C0FBC}" type="presParOf" srcId="{04ED6612-0D04-4AF8-BF5E-DDDC02C0C078}" destId="{90F6BECB-76AB-4D8A-9CA8-29E682DE2D97}" srcOrd="5" destOrd="0" presId="urn:microsoft.com/office/officeart/2005/8/layout/vList5"/>
    <dgm:cxn modelId="{5916803D-42A3-4ABB-9D0B-848FAA28F786}" type="presParOf" srcId="{04ED6612-0D04-4AF8-BF5E-DDDC02C0C078}" destId="{8E554448-6002-46BD-831B-BC24A3910ABA}" srcOrd="6" destOrd="0" presId="urn:microsoft.com/office/officeart/2005/8/layout/vList5"/>
    <dgm:cxn modelId="{694B6C72-C09A-4D47-9C1C-6B0D44DEE83E}" type="presParOf" srcId="{8E554448-6002-46BD-831B-BC24A3910ABA}" destId="{6B66E10B-D10F-4762-8391-D14199FCABDC}" srcOrd="0" destOrd="0" presId="urn:microsoft.com/office/officeart/2005/8/layout/vList5"/>
    <dgm:cxn modelId="{62C1CD11-A522-40E2-883E-54A045923617}" type="presParOf" srcId="{8E554448-6002-46BD-831B-BC24A3910ABA}" destId="{909BBD8A-5AFF-498B-86E3-6E025CF4AC1B}" srcOrd="1" destOrd="0" presId="urn:microsoft.com/office/officeart/2005/8/layout/vList5"/>
    <dgm:cxn modelId="{EABA4477-3BF5-457F-931F-472CFBF3B276}" type="presParOf" srcId="{04ED6612-0D04-4AF8-BF5E-DDDC02C0C078}" destId="{0D72BA8C-D7FC-4CA5-9F22-86131993C937}" srcOrd="7" destOrd="0" presId="urn:microsoft.com/office/officeart/2005/8/layout/vList5"/>
    <dgm:cxn modelId="{AE9875E7-5D31-4174-B0B2-22DF5B89D77C}" type="presParOf" srcId="{04ED6612-0D04-4AF8-BF5E-DDDC02C0C078}" destId="{795DE27B-9BFD-4B66-991F-BD896158C0DD}" srcOrd="8" destOrd="0" presId="urn:microsoft.com/office/officeart/2005/8/layout/vList5"/>
    <dgm:cxn modelId="{CC1D7FAC-0717-4981-AFF6-280204CA49F6}" type="presParOf" srcId="{795DE27B-9BFD-4B66-991F-BD896158C0DD}" destId="{193C6DD3-EE5B-413A-BBDE-A585448A82EE}" srcOrd="0" destOrd="0" presId="urn:microsoft.com/office/officeart/2005/8/layout/vList5"/>
    <dgm:cxn modelId="{E5115F92-D223-4C3D-ABA2-D346FD21E81F}" type="presParOf" srcId="{795DE27B-9BFD-4B66-991F-BD896158C0DD}" destId="{24ACB86C-1545-43E9-9121-04DB097A45BC}" srcOrd="1" destOrd="0" presId="urn:microsoft.com/office/officeart/2005/8/layout/vList5"/>
    <dgm:cxn modelId="{00CED667-831C-4056-A8FD-5DD613063F9E}" type="presParOf" srcId="{04ED6612-0D04-4AF8-BF5E-DDDC02C0C078}" destId="{44282D16-D355-4041-B348-DD471B6732B9}" srcOrd="9" destOrd="0" presId="urn:microsoft.com/office/officeart/2005/8/layout/vList5"/>
    <dgm:cxn modelId="{2D464779-79B1-4C28-809A-9D4B79D9B7B0}" type="presParOf" srcId="{04ED6612-0D04-4AF8-BF5E-DDDC02C0C078}" destId="{DF08CBD8-F95C-47A9-8260-68E2B7D399E1}" srcOrd="10" destOrd="0" presId="urn:microsoft.com/office/officeart/2005/8/layout/vList5"/>
    <dgm:cxn modelId="{A94C16C6-CE0D-489C-ACE6-1F1171DA3D28}" type="presParOf" srcId="{DF08CBD8-F95C-47A9-8260-68E2B7D399E1}" destId="{DA5529A1-9746-4C2A-9A91-689DFFE4A314}" srcOrd="0" destOrd="0" presId="urn:microsoft.com/office/officeart/2005/8/layout/vList5"/>
    <dgm:cxn modelId="{2B623CA1-C9F8-49A8-ACAF-03297E453693}" type="presParOf" srcId="{DF08CBD8-F95C-47A9-8260-68E2B7D399E1}" destId="{E0A9D45D-07B3-4CA2-ADF1-93DAE91536D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2A1C6-2FBE-4C14-AE7C-4474FDF5C80E}">
      <dsp:nvSpPr>
        <dsp:cNvPr id="0" name=""/>
        <dsp:cNvSpPr/>
      </dsp:nvSpPr>
      <dsp:spPr>
        <a:xfrm rot="5400000">
          <a:off x="5788717" y="-2507149"/>
          <a:ext cx="547508" cy="5705856"/>
        </a:xfrm>
        <a:prstGeom prst="round2SameRect">
          <a:avLst/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Это система непрерывного медицинского и фармацевтического образования, новая форма повышения квалификации медицинских и фармацевтических работников</a:t>
          </a:r>
          <a:endParaRPr lang="ru-RU" sz="12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 rot="-5400000">
        <a:off x="3209544" y="98751"/>
        <a:ext cx="5679129" cy="494054"/>
      </dsp:txXfrm>
    </dsp:sp>
    <dsp:sp modelId="{2EADFB4F-5185-456E-BCB4-3E75ED566EC8}">
      <dsp:nvSpPr>
        <dsp:cNvPr id="0" name=""/>
        <dsp:cNvSpPr/>
      </dsp:nvSpPr>
      <dsp:spPr>
        <a:xfrm>
          <a:off x="0" y="3584"/>
          <a:ext cx="3209544" cy="684386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Что такое НМФО?</a:t>
          </a:r>
          <a:endParaRPr lang="ru-RU" sz="1600" kern="1200" dirty="0"/>
        </a:p>
      </dsp:txBody>
      <dsp:txXfrm>
        <a:off x="33409" y="36993"/>
        <a:ext cx="3142726" cy="617568"/>
      </dsp:txXfrm>
    </dsp:sp>
    <dsp:sp modelId="{73FAEA28-B81E-42D1-ABF8-575E610ADE0F}">
      <dsp:nvSpPr>
        <dsp:cNvPr id="0" name=""/>
        <dsp:cNvSpPr/>
      </dsp:nvSpPr>
      <dsp:spPr>
        <a:xfrm rot="5400000">
          <a:off x="5705554" y="-1776954"/>
          <a:ext cx="701994" cy="5700283"/>
        </a:xfrm>
        <a:prstGeom prst="round2SameRect">
          <a:avLst/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Смотри сайт  </a:t>
          </a:r>
          <a:r>
            <a:rPr lang="en-US" sz="1400" kern="1200" dirty="0" smtClean="0">
              <a:hlinkClick xmlns:r="http://schemas.openxmlformats.org/officeDocument/2006/relationships" r:id="rId1"/>
            </a:rPr>
            <a:t>http://edu.rosminzdrav.ru</a:t>
          </a:r>
          <a:r>
            <a:rPr lang="ru-RU" sz="1400" kern="1200" dirty="0" smtClean="0"/>
            <a:t> и </a:t>
          </a:r>
          <a:r>
            <a:rPr lang="en-US" sz="1400" u="sng" kern="1200" dirty="0" smtClean="0">
              <a:solidFill>
                <a:srgbClr val="3333CC"/>
              </a:solidFill>
            </a:rPr>
            <a:t>www.sovetnmo</a:t>
          </a:r>
          <a:endParaRPr lang="ru-RU" sz="1400" u="sng" kern="1200" dirty="0">
            <a:solidFill>
              <a:srgbClr val="3333CC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 smtClean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300" kern="1200" dirty="0"/>
        </a:p>
      </dsp:txBody>
      <dsp:txXfrm rot="-5400000">
        <a:off x="3206410" y="756459"/>
        <a:ext cx="5666014" cy="633456"/>
      </dsp:txXfrm>
    </dsp:sp>
    <dsp:sp modelId="{5E015E4D-3ACC-4D4F-96EA-9662BCD2E4FA}">
      <dsp:nvSpPr>
        <dsp:cNvPr id="0" name=""/>
        <dsp:cNvSpPr/>
      </dsp:nvSpPr>
      <dsp:spPr>
        <a:xfrm>
          <a:off x="25708" y="724506"/>
          <a:ext cx="3206409" cy="684386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Где можно почитать про НМФО?</a:t>
          </a:r>
          <a:endParaRPr lang="ru-RU" sz="1400" kern="1200" dirty="0"/>
        </a:p>
      </dsp:txBody>
      <dsp:txXfrm>
        <a:off x="59117" y="757915"/>
        <a:ext cx="3139591" cy="617568"/>
      </dsp:txXfrm>
    </dsp:sp>
    <dsp:sp modelId="{11284595-932D-47AE-AC71-7E128983B36E}">
      <dsp:nvSpPr>
        <dsp:cNvPr id="0" name=""/>
        <dsp:cNvSpPr/>
      </dsp:nvSpPr>
      <dsp:spPr>
        <a:xfrm rot="5400000">
          <a:off x="5470522" y="-769169"/>
          <a:ext cx="1172057" cy="5700283"/>
        </a:xfrm>
        <a:prstGeom prst="round2SameRect">
          <a:avLst/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 Первичную  аккредитацию проходят провизоры сразу после окончания ВУЗа.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 К процедуре повторной (периодической) аккредитации допускаются  провизоры, сертификация или аккредитация которых прошла после 01.01.2016г, а также фармацевты сертификация или аккредитация которых прошла после  01.01.2018 г. и которые  освоили в течение 5 лет индивидуальный план  обучения (набрали 250 кредитов: 50 кредитов ежегодно, из них 36-по программам  повышения квалификации в учебных заведениях и 14 - за счет участия в образовательных мероприятиях (семинарах, конференциях и т.д.)</a:t>
          </a:r>
          <a:endParaRPr lang="ru-RU" sz="900" kern="1200" dirty="0"/>
        </a:p>
      </dsp:txBody>
      <dsp:txXfrm rot="-5400000">
        <a:off x="3206410" y="1552158"/>
        <a:ext cx="5643068" cy="1057627"/>
      </dsp:txXfrm>
    </dsp:sp>
    <dsp:sp modelId="{23FA00D1-2098-4851-9661-590290741A38}">
      <dsp:nvSpPr>
        <dsp:cNvPr id="0" name=""/>
        <dsp:cNvSpPr/>
      </dsp:nvSpPr>
      <dsp:spPr>
        <a:xfrm>
          <a:off x="0" y="1458403"/>
          <a:ext cx="3206409" cy="1245137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Что такое первичная и повторная  аккредитация?</a:t>
          </a:r>
          <a:endParaRPr lang="ru-RU" sz="1400" kern="1200" dirty="0"/>
        </a:p>
      </dsp:txBody>
      <dsp:txXfrm>
        <a:off x="60783" y="1519186"/>
        <a:ext cx="3084843" cy="1123571"/>
      </dsp:txXfrm>
    </dsp:sp>
    <dsp:sp modelId="{75EFE4C1-D8CE-4A49-B12E-6B573911B09D}">
      <dsp:nvSpPr>
        <dsp:cNvPr id="0" name=""/>
        <dsp:cNvSpPr/>
      </dsp:nvSpPr>
      <dsp:spPr>
        <a:xfrm rot="5400000">
          <a:off x="5701245" y="389140"/>
          <a:ext cx="710611" cy="5700283"/>
        </a:xfrm>
        <a:prstGeom prst="round2SameRect">
          <a:avLst/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 Можно посещать образовательные мероприятия (ОМ), проводимые Общественной организацией Санкт-Петербургской профессиональной ассоциацией </a:t>
          </a:r>
          <a:r>
            <a:rPr lang="ru-RU" sz="1400" kern="1200" dirty="0" smtClean="0"/>
            <a:t>фармацевтических работников (ОО СПб ПАФР)</a:t>
          </a:r>
          <a:endParaRPr lang="ru-RU" sz="1400" kern="1200" dirty="0"/>
        </a:p>
      </dsp:txBody>
      <dsp:txXfrm rot="-5400000">
        <a:off x="3206410" y="2918665"/>
        <a:ext cx="5665594" cy="641233"/>
      </dsp:txXfrm>
    </dsp:sp>
    <dsp:sp modelId="{C2CD26BA-1D70-48DB-A829-BE3A9BCE6531}">
      <dsp:nvSpPr>
        <dsp:cNvPr id="0" name=""/>
        <dsp:cNvSpPr/>
      </dsp:nvSpPr>
      <dsp:spPr>
        <a:xfrm>
          <a:off x="0" y="2737760"/>
          <a:ext cx="3206409" cy="1003043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Как заработать 14 кредитов</a:t>
          </a:r>
          <a:r>
            <a:rPr lang="ru-RU" sz="800" kern="1200" dirty="0" smtClean="0"/>
            <a:t>?</a:t>
          </a:r>
          <a:endParaRPr lang="ru-RU" sz="800" kern="1200" dirty="0"/>
        </a:p>
      </dsp:txBody>
      <dsp:txXfrm>
        <a:off x="48965" y="2786725"/>
        <a:ext cx="3108479" cy="905113"/>
      </dsp:txXfrm>
    </dsp:sp>
    <dsp:sp modelId="{909BBD8A-5AFF-498B-86E3-6E025CF4AC1B}">
      <dsp:nvSpPr>
        <dsp:cNvPr id="0" name=""/>
        <dsp:cNvSpPr/>
      </dsp:nvSpPr>
      <dsp:spPr>
        <a:xfrm rot="5400000">
          <a:off x="5788717" y="1264288"/>
          <a:ext cx="547508" cy="5705856"/>
        </a:xfrm>
        <a:prstGeom prst="round2SameRect">
          <a:avLst/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 Участие в мероприятиях, проводимых ОО СПб ПАФР, могут принимать специалисты, являющиеся членами Ассоциации</a:t>
          </a:r>
          <a:endParaRPr lang="ru-RU" sz="105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 rot="-5400000">
        <a:off x="3209544" y="3870189"/>
        <a:ext cx="5679129" cy="494054"/>
      </dsp:txXfrm>
    </dsp:sp>
    <dsp:sp modelId="{6B66E10B-D10F-4762-8391-D14199FCABDC}">
      <dsp:nvSpPr>
        <dsp:cNvPr id="0" name=""/>
        <dsp:cNvSpPr/>
      </dsp:nvSpPr>
      <dsp:spPr>
        <a:xfrm>
          <a:off x="0" y="3775023"/>
          <a:ext cx="3209544" cy="684386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Кто может принимать участие в ОМ? ОО СПб ПАФР</a:t>
          </a:r>
          <a:endParaRPr lang="ru-RU" sz="1400" kern="1200" dirty="0"/>
        </a:p>
      </dsp:txBody>
      <dsp:txXfrm>
        <a:off x="33409" y="3808432"/>
        <a:ext cx="3142726" cy="617568"/>
      </dsp:txXfrm>
    </dsp:sp>
    <dsp:sp modelId="{E0A9D45D-07B3-4CA2-ADF1-93DAE91536D0}">
      <dsp:nvSpPr>
        <dsp:cNvPr id="0" name=""/>
        <dsp:cNvSpPr/>
      </dsp:nvSpPr>
      <dsp:spPr>
        <a:xfrm rot="5400000">
          <a:off x="5788717" y="1982893"/>
          <a:ext cx="547508" cy="5705856"/>
        </a:xfrm>
        <a:prstGeom prst="round2SameRect">
          <a:avLst/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 Членом ОО СПб ПАФР могут быть лица, имеющие фармацевтическое образование, признающие Устав ассоциации, оплатившие вступительный и членский взнос.</a:t>
          </a:r>
          <a:endParaRPr lang="ru-RU" sz="105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</dsp:txBody>
      <dsp:txXfrm rot="-5400000">
        <a:off x="3209544" y="4588794"/>
        <a:ext cx="5679129" cy="494054"/>
      </dsp:txXfrm>
    </dsp:sp>
    <dsp:sp modelId="{DA5529A1-9746-4C2A-9A91-689DFFE4A314}">
      <dsp:nvSpPr>
        <dsp:cNvPr id="0" name=""/>
        <dsp:cNvSpPr/>
      </dsp:nvSpPr>
      <dsp:spPr>
        <a:xfrm>
          <a:off x="0" y="4493628"/>
          <a:ext cx="3209544" cy="684386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Кто может быть членом ОО СПб ПАФР?</a:t>
          </a:r>
          <a:endParaRPr lang="ru-RU" sz="1900" kern="1200" dirty="0"/>
        </a:p>
      </dsp:txBody>
      <dsp:txXfrm>
        <a:off x="33409" y="4527037"/>
        <a:ext cx="3142726" cy="617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2A1C6-2FBE-4C14-AE7C-4474FDF5C80E}">
      <dsp:nvSpPr>
        <dsp:cNvPr id="0" name=""/>
        <dsp:cNvSpPr/>
      </dsp:nvSpPr>
      <dsp:spPr>
        <a:xfrm rot="5400000">
          <a:off x="5754911" y="-2465583"/>
          <a:ext cx="615121" cy="57058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Смотри сайт </a:t>
          </a:r>
          <a:r>
            <a:rPr lang="en-US" sz="1200" kern="1200" dirty="0" smtClean="0"/>
            <a:t>www </a:t>
          </a:r>
          <a:r>
            <a:rPr lang="en-US" sz="1200" kern="1200" dirty="0" err="1" smtClean="0"/>
            <a:t>fa</a:t>
          </a:r>
          <a:r>
            <a:rPr lang="ru-RU" sz="1200" kern="1200" dirty="0" smtClean="0"/>
            <a:t>-</a:t>
          </a:r>
          <a:r>
            <a:rPr lang="en-US" sz="1200" kern="1200" dirty="0" smtClean="0"/>
            <a:t>spb.ru </a:t>
          </a:r>
          <a:r>
            <a:rPr lang="ru-RU" sz="1200" kern="1200" dirty="0" smtClean="0"/>
            <a:t>(страничка ПАФР)</a:t>
          </a:r>
          <a:endParaRPr lang="ru-RU" sz="12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 rot="-5400000">
        <a:off x="3209544" y="109812"/>
        <a:ext cx="5675828" cy="555065"/>
      </dsp:txXfrm>
    </dsp:sp>
    <dsp:sp modelId="{2EADFB4F-5185-456E-BCB4-3E75ED566EC8}">
      <dsp:nvSpPr>
        <dsp:cNvPr id="0" name=""/>
        <dsp:cNvSpPr/>
      </dsp:nvSpPr>
      <dsp:spPr>
        <a:xfrm>
          <a:off x="0" y="2893"/>
          <a:ext cx="3209544" cy="768901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Где можно подробно узнать о деятельности  ОО СПб ПАФР?</a:t>
          </a:r>
          <a:endParaRPr lang="ru-RU" sz="1400" kern="1200" dirty="0"/>
        </a:p>
      </dsp:txBody>
      <dsp:txXfrm>
        <a:off x="37535" y="40428"/>
        <a:ext cx="3134474" cy="693831"/>
      </dsp:txXfrm>
    </dsp:sp>
    <dsp:sp modelId="{73FAEA28-B81E-42D1-ABF8-575E610ADE0F}">
      <dsp:nvSpPr>
        <dsp:cNvPr id="0" name=""/>
        <dsp:cNvSpPr/>
      </dsp:nvSpPr>
      <dsp:spPr>
        <a:xfrm rot="5400000">
          <a:off x="5646736" y="-1630085"/>
          <a:ext cx="819630" cy="570028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Необходимо: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 1. Зайти на сайт</a:t>
          </a:r>
          <a:r>
            <a:rPr lang="en-US" sz="1100" kern="1200" dirty="0" smtClean="0"/>
            <a:t> www </a:t>
          </a:r>
          <a:r>
            <a:rPr lang="en-US" sz="1100" kern="1200" dirty="0" err="1" smtClean="0"/>
            <a:t>fa</a:t>
          </a:r>
          <a:r>
            <a:rPr lang="ru-RU" sz="1100" kern="1200" dirty="0" smtClean="0"/>
            <a:t>-</a:t>
          </a:r>
          <a:r>
            <a:rPr lang="en-US" sz="1100" kern="1200" dirty="0" smtClean="0"/>
            <a:t>spb.ru</a:t>
          </a:r>
          <a:r>
            <a:rPr lang="ru-RU" sz="1100" kern="1200" dirty="0" smtClean="0"/>
            <a:t>, открыть страничку ПАФР, в МЕНЮ слева найти «Заявление», распечатать и заполнить его.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 2. Придти в Ассоциацию с 10-17 час </a:t>
          </a:r>
          <a:r>
            <a:rPr lang="en-US" sz="1100" kern="1200" dirty="0" smtClean="0"/>
            <a:t> </a:t>
          </a:r>
          <a:r>
            <a:rPr lang="ru-RU" sz="1100" kern="1200" dirty="0" smtClean="0"/>
            <a:t>(Манежный пер, д.15-17, метро Чернышевская) с заявлением и 3-мя фото(3*4), оплатить вступительный и членский взнос</a:t>
          </a:r>
          <a:endParaRPr lang="ru-RU" sz="1100" kern="1200" dirty="0"/>
        </a:p>
      </dsp:txBody>
      <dsp:txXfrm rot="-5400000">
        <a:off x="3206410" y="850252"/>
        <a:ext cx="5660272" cy="739608"/>
      </dsp:txXfrm>
    </dsp:sp>
    <dsp:sp modelId="{5E015E4D-3ACC-4D4F-96EA-9662BCD2E4FA}">
      <dsp:nvSpPr>
        <dsp:cNvPr id="0" name=""/>
        <dsp:cNvSpPr/>
      </dsp:nvSpPr>
      <dsp:spPr>
        <a:xfrm>
          <a:off x="25708" y="828316"/>
          <a:ext cx="3206409" cy="768901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Как вступить в ОО СПб ПАФР??</a:t>
          </a:r>
          <a:endParaRPr lang="ru-RU" sz="1400" kern="1200" dirty="0"/>
        </a:p>
      </dsp:txBody>
      <dsp:txXfrm>
        <a:off x="63243" y="865851"/>
        <a:ext cx="3131339" cy="693831"/>
      </dsp:txXfrm>
    </dsp:sp>
    <dsp:sp modelId="{11284595-932D-47AE-AC71-7E128983B36E}">
      <dsp:nvSpPr>
        <dsp:cNvPr id="0" name=""/>
        <dsp:cNvSpPr/>
      </dsp:nvSpPr>
      <dsp:spPr>
        <a:xfrm rot="5400000">
          <a:off x="5697554" y="-721279"/>
          <a:ext cx="717994" cy="570028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 состоянию на </a:t>
          </a:r>
          <a:r>
            <a:rPr lang="ru-RU" sz="1400" kern="1200" dirty="0" smtClean="0"/>
            <a:t>05.03.2019г</a:t>
          </a:r>
          <a:r>
            <a:rPr lang="ru-RU" sz="1400" kern="1200" dirty="0" smtClean="0"/>
            <a:t>.: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вступительный взнос-500 рублей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 годовой членский </a:t>
          </a:r>
          <a:r>
            <a:rPr lang="ru-RU" sz="1400" kern="1200" dirty="0" smtClean="0"/>
            <a:t>взнос-1500 рублей</a:t>
          </a:r>
          <a:endParaRPr lang="ru-RU" sz="1400" kern="1200" dirty="0"/>
        </a:p>
      </dsp:txBody>
      <dsp:txXfrm rot="-5400000">
        <a:off x="3206410" y="1804915"/>
        <a:ext cx="5665233" cy="647894"/>
      </dsp:txXfrm>
    </dsp:sp>
    <dsp:sp modelId="{23FA00D1-2098-4851-9661-590290741A38}">
      <dsp:nvSpPr>
        <dsp:cNvPr id="0" name=""/>
        <dsp:cNvSpPr/>
      </dsp:nvSpPr>
      <dsp:spPr>
        <a:xfrm>
          <a:off x="0" y="1668317"/>
          <a:ext cx="3206409" cy="921090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Сколько стоит участие  в ОО СПб ПАФР?</a:t>
          </a:r>
          <a:endParaRPr lang="ru-RU" sz="1400" kern="1200" dirty="0"/>
        </a:p>
      </dsp:txBody>
      <dsp:txXfrm>
        <a:off x="44964" y="1713281"/>
        <a:ext cx="3116481" cy="831162"/>
      </dsp:txXfrm>
    </dsp:sp>
    <dsp:sp modelId="{75EFE4C1-D8CE-4A49-B12E-6B573911B09D}">
      <dsp:nvSpPr>
        <dsp:cNvPr id="0" name=""/>
        <dsp:cNvSpPr/>
      </dsp:nvSpPr>
      <dsp:spPr>
        <a:xfrm rot="5400000">
          <a:off x="5613396" y="238063"/>
          <a:ext cx="886310" cy="570028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ОО СПб ПАФР проводит:</a:t>
          </a:r>
          <a:endParaRPr lang="ru-RU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конференции</a:t>
          </a:r>
          <a:r>
            <a:rPr lang="en-US" sz="1200" kern="1200" dirty="0" smtClean="0"/>
            <a:t>,</a:t>
          </a:r>
          <a:r>
            <a:rPr lang="ru-RU" sz="1200" kern="1200" dirty="0" smtClean="0"/>
            <a:t>  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семинары</a:t>
          </a:r>
          <a:r>
            <a:rPr lang="en-US" sz="1200" kern="1200" dirty="0" smtClean="0"/>
            <a:t>,</a:t>
          </a:r>
          <a:r>
            <a:rPr lang="ru-RU" sz="1200" kern="1200" dirty="0" smtClean="0"/>
            <a:t>   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err="1" smtClean="0"/>
            <a:t>вебинары</a:t>
          </a:r>
          <a:endParaRPr lang="ru-RU" sz="1200" kern="1200" dirty="0"/>
        </a:p>
      </dsp:txBody>
      <dsp:txXfrm rot="-5400000">
        <a:off x="3206410" y="2688315"/>
        <a:ext cx="5657017" cy="799778"/>
      </dsp:txXfrm>
    </dsp:sp>
    <dsp:sp modelId="{C2CD26BA-1D70-48DB-A829-BE3A9BCE6531}">
      <dsp:nvSpPr>
        <dsp:cNvPr id="0" name=""/>
        <dsp:cNvSpPr/>
      </dsp:nvSpPr>
      <dsp:spPr>
        <a:xfrm>
          <a:off x="0" y="2627852"/>
          <a:ext cx="3206409" cy="920706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Какие УМ проводит ОО СПб ПАФР?</a:t>
          </a:r>
          <a:endParaRPr lang="ru-RU" sz="800" kern="1200" dirty="0"/>
        </a:p>
      </dsp:txBody>
      <dsp:txXfrm>
        <a:off x="44945" y="2672797"/>
        <a:ext cx="3116519" cy="830816"/>
      </dsp:txXfrm>
    </dsp:sp>
    <dsp:sp modelId="{909BBD8A-5AFF-498B-86E3-6E025CF4AC1B}">
      <dsp:nvSpPr>
        <dsp:cNvPr id="0" name=""/>
        <dsp:cNvSpPr/>
      </dsp:nvSpPr>
      <dsp:spPr>
        <a:xfrm rot="5400000">
          <a:off x="5626274" y="1167139"/>
          <a:ext cx="860555" cy="570028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 </a:t>
          </a:r>
          <a:r>
            <a:rPr lang="ru-RU" sz="1100" kern="1200" dirty="0" smtClean="0"/>
            <a:t>ОО СПб ПАФР зарегистрирована Координационным Советом по развитию НМФО МЗ РФ в качестве ПРОВАЙДЕРА 27.09.2016г. 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 Программы всех ОМ  проводимых ОО СПб ПАФР аккредитуются Координационным Советом.</a:t>
          </a:r>
          <a:endParaRPr lang="ru-RU" sz="11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 rot="-5400000">
        <a:off x="3206411" y="3629012"/>
        <a:ext cx="5658274" cy="776537"/>
      </dsp:txXfrm>
    </dsp:sp>
    <dsp:sp modelId="{6B66E10B-D10F-4762-8391-D14199FCABDC}">
      <dsp:nvSpPr>
        <dsp:cNvPr id="0" name=""/>
        <dsp:cNvSpPr/>
      </dsp:nvSpPr>
      <dsp:spPr>
        <a:xfrm>
          <a:off x="0" y="3632830"/>
          <a:ext cx="3206409" cy="768901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Имеет ли право ОО СПб ПАФР проводить ОМ?</a:t>
          </a:r>
          <a:endParaRPr lang="ru-RU" sz="1400" kern="1200" dirty="0"/>
        </a:p>
      </dsp:txBody>
      <dsp:txXfrm>
        <a:off x="37535" y="3670365"/>
        <a:ext cx="3131339" cy="693831"/>
      </dsp:txXfrm>
    </dsp:sp>
    <dsp:sp modelId="{2471943F-DB21-47F2-B6BB-2733BFF5AFA9}">
      <dsp:nvSpPr>
        <dsp:cNvPr id="0" name=""/>
        <dsp:cNvSpPr/>
      </dsp:nvSpPr>
      <dsp:spPr>
        <a:xfrm rot="5400000">
          <a:off x="5754911" y="2017527"/>
          <a:ext cx="615121" cy="57058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 Мероприятия проводятся по плану. План на 2019г. опубликован на сайте Ассоциации </a:t>
          </a:r>
          <a:r>
            <a:rPr lang="en-US" sz="1050" kern="1200" dirty="0" smtClean="0"/>
            <a:t>www </a:t>
          </a:r>
          <a:r>
            <a:rPr lang="en-US" sz="1050" kern="1200" dirty="0" err="1" smtClean="0"/>
            <a:t>fa</a:t>
          </a:r>
          <a:r>
            <a:rPr lang="ru-RU" sz="1050" kern="1200" dirty="0" smtClean="0"/>
            <a:t>-</a:t>
          </a:r>
          <a:r>
            <a:rPr lang="en-US" sz="1050" kern="1200" dirty="0" smtClean="0"/>
            <a:t>spb.ru</a:t>
          </a:r>
          <a:r>
            <a:rPr lang="ru-RU" sz="1050" kern="1200" dirty="0" smtClean="0"/>
            <a:t> в разделе «Сообщения»</a:t>
          </a:r>
          <a:r>
            <a:rPr lang="en-US" sz="1050" kern="1200" dirty="0" smtClean="0"/>
            <a:t> </a:t>
          </a:r>
          <a:r>
            <a:rPr lang="ru-RU" sz="1050" kern="1200" dirty="0" smtClean="0"/>
            <a:t>- № 1 от 10 января 2019г</a:t>
          </a:r>
          <a:endParaRPr lang="ru-RU" sz="105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</dsp:txBody>
      <dsp:txXfrm rot="-5400000">
        <a:off x="3209544" y="4592922"/>
        <a:ext cx="5675828" cy="555065"/>
      </dsp:txXfrm>
    </dsp:sp>
    <dsp:sp modelId="{788153D1-9A35-43A5-ACE1-3D7026A3FD89}">
      <dsp:nvSpPr>
        <dsp:cNvPr id="0" name=""/>
        <dsp:cNvSpPr/>
      </dsp:nvSpPr>
      <dsp:spPr>
        <a:xfrm>
          <a:off x="0" y="4472832"/>
          <a:ext cx="3209544" cy="7689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Как часто проводятся ОМ ОО СПб ПАФР</a:t>
          </a:r>
          <a:endParaRPr lang="ru-RU" sz="1400" kern="1200" dirty="0"/>
        </a:p>
      </dsp:txBody>
      <dsp:txXfrm>
        <a:off x="37535" y="4510367"/>
        <a:ext cx="3134474" cy="6938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2A1C6-2FBE-4C14-AE7C-4474FDF5C80E}">
      <dsp:nvSpPr>
        <dsp:cNvPr id="0" name=""/>
        <dsp:cNvSpPr/>
      </dsp:nvSpPr>
      <dsp:spPr>
        <a:xfrm rot="5400000">
          <a:off x="5772614" y="-2487851"/>
          <a:ext cx="579715" cy="57058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Вся информация  об ОМ размещается на главной странице сайта Ассоциации </a:t>
          </a:r>
          <a:r>
            <a:rPr lang="en-US" sz="1200" kern="1200" dirty="0" smtClean="0"/>
            <a:t>www </a:t>
          </a:r>
          <a:r>
            <a:rPr lang="en-US" sz="1200" kern="1200" dirty="0" err="1" smtClean="0"/>
            <a:t>fa</a:t>
          </a:r>
          <a:r>
            <a:rPr lang="ru-RU" sz="1200" kern="1200" dirty="0" smtClean="0"/>
            <a:t>-</a:t>
          </a:r>
          <a:r>
            <a:rPr lang="en-US" sz="1200" kern="1200" dirty="0" smtClean="0"/>
            <a:t>spb.ru</a:t>
          </a:r>
          <a:r>
            <a:rPr lang="ru-RU" sz="1200" kern="1200" dirty="0" smtClean="0"/>
            <a:t> в разделе «Сообщения».</a:t>
          </a:r>
          <a:endParaRPr lang="ru-RU" sz="12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 rot="-5400000">
        <a:off x="3209544" y="103518"/>
        <a:ext cx="5677557" cy="523117"/>
      </dsp:txXfrm>
    </dsp:sp>
    <dsp:sp modelId="{2EADFB4F-5185-456E-BCB4-3E75ED566EC8}">
      <dsp:nvSpPr>
        <dsp:cNvPr id="0" name=""/>
        <dsp:cNvSpPr/>
      </dsp:nvSpPr>
      <dsp:spPr>
        <a:xfrm>
          <a:off x="0" y="2754"/>
          <a:ext cx="3209544" cy="724644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Где можно найти информацию  о проводимых ОМ?</a:t>
          </a:r>
          <a:endParaRPr lang="ru-RU" sz="1600" kern="1200" dirty="0"/>
        </a:p>
      </dsp:txBody>
      <dsp:txXfrm>
        <a:off x="35374" y="38128"/>
        <a:ext cx="3138796" cy="653896"/>
      </dsp:txXfrm>
    </dsp:sp>
    <dsp:sp modelId="{73FAEA28-B81E-42D1-ABF8-575E610ADE0F}">
      <dsp:nvSpPr>
        <dsp:cNvPr id="0" name=""/>
        <dsp:cNvSpPr/>
      </dsp:nvSpPr>
      <dsp:spPr>
        <a:xfrm rot="5400000">
          <a:off x="5646687" y="-1676646"/>
          <a:ext cx="819729" cy="570028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Регистрация участников ОМ осуществляется на сайте  Ассоциации                       </a:t>
          </a:r>
          <a:r>
            <a:rPr lang="en-US" sz="1200" kern="1200" dirty="0" smtClean="0"/>
            <a:t>www </a:t>
          </a:r>
          <a:r>
            <a:rPr lang="en-US" sz="1200" kern="1200" dirty="0" err="1" smtClean="0"/>
            <a:t>fa</a:t>
          </a:r>
          <a:r>
            <a:rPr lang="ru-RU" sz="1200" kern="1200" dirty="0" smtClean="0"/>
            <a:t>-</a:t>
          </a:r>
          <a:r>
            <a:rPr lang="en-US" sz="1200" kern="1200" dirty="0" smtClean="0"/>
            <a:t>spb.ru</a:t>
          </a:r>
          <a:r>
            <a:rPr lang="ru-RU" sz="1200" kern="1200" dirty="0" smtClean="0"/>
            <a:t> . В конце каждого сообщения об ОМ имеется электронная запись.</a:t>
          </a:r>
          <a:endParaRPr lang="ru-RU" sz="1050" kern="1200" dirty="0"/>
        </a:p>
      </dsp:txBody>
      <dsp:txXfrm rot="-5400000">
        <a:off x="3206410" y="803647"/>
        <a:ext cx="5660267" cy="739697"/>
      </dsp:txXfrm>
    </dsp:sp>
    <dsp:sp modelId="{5E015E4D-3ACC-4D4F-96EA-9662BCD2E4FA}">
      <dsp:nvSpPr>
        <dsp:cNvPr id="0" name=""/>
        <dsp:cNvSpPr/>
      </dsp:nvSpPr>
      <dsp:spPr>
        <a:xfrm>
          <a:off x="25708" y="804303"/>
          <a:ext cx="3206409" cy="724644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Как можно зарегистрироваться для участия в ОМ?</a:t>
          </a:r>
          <a:endParaRPr lang="ru-RU" sz="1600" kern="1200" dirty="0"/>
        </a:p>
      </dsp:txBody>
      <dsp:txXfrm>
        <a:off x="61082" y="839677"/>
        <a:ext cx="3135661" cy="653896"/>
      </dsp:txXfrm>
    </dsp:sp>
    <dsp:sp modelId="{75EFE4C1-D8CE-4A49-B12E-6B573911B09D}">
      <dsp:nvSpPr>
        <dsp:cNvPr id="0" name=""/>
        <dsp:cNvSpPr/>
      </dsp:nvSpPr>
      <dsp:spPr>
        <a:xfrm rot="5400000">
          <a:off x="5550587" y="-643682"/>
          <a:ext cx="1011927" cy="570028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 По итогам ОМ участнику выдается СВИДЕТЕЛЬСТВО НМФО установленного образца с указанием индивидуального кода подтверждения(</a:t>
          </a:r>
          <a:r>
            <a:rPr lang="en-US" sz="1200" kern="1200" dirty="0" smtClean="0"/>
            <a:t> </a:t>
          </a:r>
          <a:r>
            <a:rPr lang="ru-RU" sz="1200" kern="1200" dirty="0" smtClean="0"/>
            <a:t>ИКП).</a:t>
          </a:r>
          <a:r>
            <a:rPr lang="en-US" sz="1200" kern="1200" dirty="0" smtClean="0"/>
            <a:t>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 В течение 2-х недель после получения ИКП Провайдером (ОО СПб ПАФР)Свидетельство высылается  на </a:t>
          </a:r>
          <a:r>
            <a:rPr lang="en-US" sz="1200" kern="1200" dirty="0" smtClean="0"/>
            <a:t>E-mail</a:t>
          </a:r>
          <a:r>
            <a:rPr lang="ru-RU" sz="1200" kern="1200" dirty="0" smtClean="0"/>
            <a:t> участника.</a:t>
          </a:r>
          <a:endParaRPr lang="ru-RU" sz="1200" kern="1200" dirty="0"/>
        </a:p>
      </dsp:txBody>
      <dsp:txXfrm rot="-5400000">
        <a:off x="3206409" y="1749894"/>
        <a:ext cx="5650885" cy="913131"/>
      </dsp:txXfrm>
    </dsp:sp>
    <dsp:sp modelId="{C2CD26BA-1D70-48DB-A829-BE3A9BCE6531}">
      <dsp:nvSpPr>
        <dsp:cNvPr id="0" name=""/>
        <dsp:cNvSpPr/>
      </dsp:nvSpPr>
      <dsp:spPr>
        <a:xfrm>
          <a:off x="0" y="1619592"/>
          <a:ext cx="3206409" cy="1173735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Какой документ выдает ОО СПб ПАФР участникам ОМ?</a:t>
          </a:r>
          <a:endParaRPr lang="ru-RU" sz="1600" kern="1200" dirty="0"/>
        </a:p>
      </dsp:txBody>
      <dsp:txXfrm>
        <a:off x="57297" y="1676889"/>
        <a:ext cx="3091815" cy="1059141"/>
      </dsp:txXfrm>
    </dsp:sp>
    <dsp:sp modelId="{909BBD8A-5AFF-498B-86E3-6E025CF4AC1B}">
      <dsp:nvSpPr>
        <dsp:cNvPr id="0" name=""/>
        <dsp:cNvSpPr/>
      </dsp:nvSpPr>
      <dsp:spPr>
        <a:xfrm rot="5400000">
          <a:off x="5612759" y="423209"/>
          <a:ext cx="887584" cy="570028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 ИКП, указанный в Свидетельстве, заносится в личный кабинет участника, который необходимо открыть  на сайте </a:t>
          </a:r>
          <a:r>
            <a:rPr lang="en-US" sz="1100" b="1" kern="1200" dirty="0" smtClean="0">
              <a:solidFill>
                <a:srgbClr val="333399"/>
              </a:solidFill>
            </a:rPr>
            <a:t>https://edu.rosminzdrav.ru</a:t>
          </a:r>
          <a:r>
            <a:rPr lang="ru-RU" sz="1100" kern="1200" dirty="0" smtClean="0"/>
            <a:t>  (смотри инструкцию)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 Свидетельство хранится в течение 5 лет  в портфолио до </a:t>
          </a:r>
          <a:r>
            <a:rPr lang="ru-RU" sz="1100" kern="1200" dirty="0" err="1" smtClean="0"/>
            <a:t>аккредитационного</a:t>
          </a:r>
          <a:r>
            <a:rPr lang="ru-RU" sz="1100" kern="1200" dirty="0" smtClean="0"/>
            <a:t> экзамена.</a:t>
          </a:r>
          <a:endParaRPr lang="ru-RU" sz="1100" kern="1200" dirty="0"/>
        </a:p>
      </dsp:txBody>
      <dsp:txXfrm rot="-5400000">
        <a:off x="3206410" y="2872886"/>
        <a:ext cx="5656955" cy="800928"/>
      </dsp:txXfrm>
    </dsp:sp>
    <dsp:sp modelId="{6B66E10B-D10F-4762-8391-D14199FCABDC}">
      <dsp:nvSpPr>
        <dsp:cNvPr id="0" name=""/>
        <dsp:cNvSpPr/>
      </dsp:nvSpPr>
      <dsp:spPr>
        <a:xfrm>
          <a:off x="0" y="2911029"/>
          <a:ext cx="3206409" cy="724644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Что делать с полученным Свидетельство НМФО??</a:t>
          </a:r>
          <a:endParaRPr lang="ru-RU" sz="1600" kern="1200" dirty="0"/>
        </a:p>
      </dsp:txBody>
      <dsp:txXfrm>
        <a:off x="35374" y="2946403"/>
        <a:ext cx="3135661" cy="653896"/>
      </dsp:txXfrm>
    </dsp:sp>
    <dsp:sp modelId="{24ACB86C-1545-43E9-9121-04DB097A45BC}">
      <dsp:nvSpPr>
        <dsp:cNvPr id="0" name=""/>
        <dsp:cNvSpPr/>
      </dsp:nvSpPr>
      <dsp:spPr>
        <a:xfrm rot="5400000">
          <a:off x="5766693" y="1387930"/>
          <a:ext cx="579715" cy="570028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 </a:t>
          </a:r>
          <a:r>
            <a:rPr lang="ru-RU" sz="1200" kern="1200" dirty="0" smtClean="0"/>
            <a:t>Решение будет приниматься </a:t>
          </a:r>
          <a:r>
            <a:rPr lang="ru-RU" sz="1200" kern="1200" dirty="0" err="1" smtClean="0"/>
            <a:t>аккредитационной</a:t>
          </a:r>
          <a:r>
            <a:rPr lang="ru-RU" sz="1200" kern="1200" dirty="0" smtClean="0"/>
            <a:t> комиссией, председателем которой является представитель ОО СПб ПАФР.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 Первая повторная (периодическая) аккредитация пройдет в 2021г.</a:t>
          </a:r>
          <a:endParaRPr lang="ru-RU" sz="1200" kern="1200" dirty="0"/>
        </a:p>
      </dsp:txBody>
      <dsp:txXfrm rot="-5400000">
        <a:off x="3206410" y="3976513"/>
        <a:ext cx="5671984" cy="523117"/>
      </dsp:txXfrm>
    </dsp:sp>
    <dsp:sp modelId="{193C6DD3-EE5B-413A-BBDE-A585448A82EE}">
      <dsp:nvSpPr>
        <dsp:cNvPr id="0" name=""/>
        <dsp:cNvSpPr/>
      </dsp:nvSpPr>
      <dsp:spPr>
        <a:xfrm>
          <a:off x="0" y="3753376"/>
          <a:ext cx="3206409" cy="9693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Кто будет принимать  решение о допуске к повторной (периодической)аккредитации?</a:t>
          </a:r>
          <a:endParaRPr lang="ru-RU" sz="1600" kern="1200" dirty="0"/>
        </a:p>
      </dsp:txBody>
      <dsp:txXfrm>
        <a:off x="47322" y="3800698"/>
        <a:ext cx="3111765" cy="874748"/>
      </dsp:txXfrm>
    </dsp:sp>
    <dsp:sp modelId="{E0A9D45D-07B3-4CA2-ADF1-93DAE91536D0}">
      <dsp:nvSpPr>
        <dsp:cNvPr id="0" name=""/>
        <dsp:cNvSpPr/>
      </dsp:nvSpPr>
      <dsp:spPr>
        <a:xfrm rot="5400000">
          <a:off x="5772614" y="2268395"/>
          <a:ext cx="579715" cy="57058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С 01.01.2016г в систему НМФО вошли провизоры</a:t>
          </a: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 С 01.01. с 2018г. </a:t>
          </a:r>
          <a:r>
            <a:rPr lang="ru-RU" sz="1200" kern="1200" dirty="0" smtClean="0"/>
            <a:t>Фармацевты - специалисты со средним фармацевтическим образованием</a:t>
          </a:r>
          <a:endParaRPr lang="ru-RU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</dsp:txBody>
      <dsp:txXfrm rot="-5400000">
        <a:off x="3209544" y="4859765"/>
        <a:ext cx="5677557" cy="523117"/>
      </dsp:txXfrm>
    </dsp:sp>
    <dsp:sp modelId="{DA5529A1-9746-4C2A-9A91-689DFFE4A314}">
      <dsp:nvSpPr>
        <dsp:cNvPr id="0" name=""/>
        <dsp:cNvSpPr/>
      </dsp:nvSpPr>
      <dsp:spPr>
        <a:xfrm>
          <a:off x="0" y="4759001"/>
          <a:ext cx="3209544" cy="724644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Входят ли фармацевты  в систему НМФО?</a:t>
          </a:r>
          <a:endParaRPr lang="ru-RU" sz="1400" kern="1200" dirty="0"/>
        </a:p>
      </dsp:txBody>
      <dsp:txXfrm>
        <a:off x="35374" y="4794375"/>
        <a:ext cx="3138796" cy="653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4ECA8E6-7380-415D-8CFE-046EF770B5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3733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B714E8C-A9EE-443E-9DFC-00D75BFDD8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0170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61444" name="Номер слайда 3"/>
          <p:cNvSpPr txBox="1">
            <a:spLocks noGrp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3" tIns="46077" rIns="92153" bIns="46077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A73D8C6-A547-45BD-A2CC-E667FA73232B}" type="slidenum">
              <a:rPr lang="ru-RU" altLang="ru-RU" sz="1200"/>
              <a:pPr algn="r" eaLnBrk="1" hangingPunct="1"/>
              <a:t>2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3863552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Arial" charset="0"/>
            </a:endParaRPr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28C119-E583-4E98-B79E-7BFF49EEF404}" type="slidenum">
              <a:rPr lang="ru-RU" altLang="ru-RU" smtClean="0">
                <a:solidFill>
                  <a:srgbClr val="000000"/>
                </a:solidFill>
              </a:rPr>
              <a:pPr/>
              <a:t>22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624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61444" name="Номер слайда 3"/>
          <p:cNvSpPr txBox="1">
            <a:spLocks noGrp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3" tIns="46077" rIns="92153" bIns="46077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A73D8C6-A547-45BD-A2CC-E667FA73232B}" type="slidenum">
              <a:rPr lang="ru-RU" altLang="ru-RU" sz="1200"/>
              <a:pPr algn="r" eaLnBrk="1" hangingPunct="1"/>
              <a:t>3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3863552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61444" name="Номер слайда 3"/>
          <p:cNvSpPr txBox="1">
            <a:spLocks noGrp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3" tIns="46077" rIns="92153" bIns="46077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A73D8C6-A547-45BD-A2CC-E667FA73232B}" type="slidenum">
              <a:rPr lang="ru-RU" altLang="ru-RU" sz="1200"/>
              <a:pPr algn="r" eaLnBrk="1" hangingPunct="1"/>
              <a:t>4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3863552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63492" name="Номер слайда 3"/>
          <p:cNvSpPr txBox="1">
            <a:spLocks noGrp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3" tIns="46077" rIns="92153" bIns="46077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39BF20E-9AE6-4826-9089-58AC2CEB1844}" type="slidenum">
              <a:rPr lang="ru-RU" altLang="ru-RU" sz="1200"/>
              <a:pPr algn="r" eaLnBrk="1" hangingPunct="1"/>
              <a:t>5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48535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14E8C-A9EE-443E-9DFC-00D75BFDD8A6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2840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14E8C-A9EE-443E-9DFC-00D75BFDD8A6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3898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14E8C-A9EE-443E-9DFC-00D75BFDD8A6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116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Arial" charset="0"/>
            </a:endParaRPr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7441B1-4FBA-41D5-B334-8A9C011650F1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75677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Arial" charset="0"/>
            </a:endParaRPr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56665D-722E-4632-87C4-1DC5CB873B3F}" type="slidenum">
              <a:rPr lang="ru-RU" altLang="ru-RU" smtClean="0">
                <a:solidFill>
                  <a:srgbClr val="000000"/>
                </a:solidFill>
              </a:rPr>
              <a:pPr/>
              <a:t>21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7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B7045-40AD-4E50-A63F-5D15C68AEB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AAB0E-4331-4B0D-BEC5-4E78B61BB2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5F7A0-61E1-4EB2-A8FC-4754D6DD8D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25CDE-5FC6-4B2C-8E92-50FD59C160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0D8CE-E3B0-4A8E-AF00-DDD89E66AC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92256-444D-4E76-8287-C09F7B7132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EC543-57D4-49D4-9D77-1312CCE47B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5FF10-C1AA-4839-AA27-5539E86746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61063-C36D-4A38-8430-E865E955FF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37A83-866D-47CE-A8FD-AFB28BA149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21F60-7532-4F07-B0EE-76B1BBA945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4171C2-FB98-4486-84F4-48F62A4BCD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vetnmo.ru/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sovetnmo.ru/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-spb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a@farmass.spb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67600" cy="1219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200" b="1" dirty="0" smtClean="0">
                <a:solidFill>
                  <a:srgbClr val="FF0000"/>
                </a:solidFill>
              </a:rPr>
              <a:t>Общественная организация Санкт-Петербургская профессиональная ассоциация фармацевтических работников (ОО СПб ПАФР)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rgbClr val="0070C0"/>
            </a:solidFill>
          </a:ln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b="1" dirty="0">
                <a:solidFill>
                  <a:srgbClr val="0070C0"/>
                </a:solidFill>
              </a:rPr>
              <a:t>Непрерывное медицинское и фармацевтическое образование (НМФО)</a:t>
            </a:r>
            <a:endParaRPr lang="ru-RU" dirty="0">
              <a:solidFill>
                <a:srgbClr val="0070C0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solidFill>
                  <a:srgbClr val="0070C0"/>
                </a:solidFill>
              </a:rPr>
              <a:t>Аккредитация специалистов</a:t>
            </a: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ru-RU" b="1" dirty="0" smtClean="0">
              <a:solidFill>
                <a:srgbClr val="0070C0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000" b="1" dirty="0">
                <a:solidFill>
                  <a:srgbClr val="0070C0"/>
                </a:solidFill>
              </a:rPr>
              <a:t>Памятка члену ОО СПб ПАФР </a:t>
            </a:r>
            <a:endParaRPr lang="ru-RU" sz="2000" dirty="0">
              <a:solidFill>
                <a:srgbClr val="0070C0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ru-RU" dirty="0"/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г. Санкт-Петербург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dirty="0">
                <a:solidFill>
                  <a:srgbClr val="FF0000"/>
                </a:solidFill>
              </a:rPr>
              <a:t>н</a:t>
            </a:r>
            <a:r>
              <a:rPr lang="ru-RU" sz="2000" dirty="0" smtClean="0">
                <a:solidFill>
                  <a:srgbClr val="FF0000"/>
                </a:solidFill>
              </a:rPr>
              <a:t>оябрь 2019г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05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49864B-3AEE-4131-8077-407F64263A23}" type="slidenum">
              <a:rPr lang="ru-RU" altLang="ru-RU" smtClean="0">
                <a:solidFill>
                  <a:schemeClr val="tx1"/>
                </a:solidFill>
              </a:rPr>
              <a:pPr/>
              <a:t>1</a:t>
            </a:fld>
            <a:endParaRPr lang="ru-RU" altLang="ru-RU" smtClean="0">
              <a:solidFill>
                <a:schemeClr val="tx1"/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76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676400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Инструкция по регистрации специалиста на сайте Совета НМО </a:t>
            </a:r>
            <a:r>
              <a:rPr lang="ru-RU" sz="2800" dirty="0" smtClean="0">
                <a:solidFill>
                  <a:srgbClr val="3333CC"/>
                </a:solidFill>
              </a:rPr>
              <a:t>(</a:t>
            </a:r>
            <a:r>
              <a:rPr lang="en-US" sz="2800" dirty="0" smtClean="0">
                <a:solidFill>
                  <a:srgbClr val="3333CC"/>
                </a:solidFill>
              </a:rPr>
              <a:t>www.sovetnmo.ru</a:t>
            </a:r>
            <a:r>
              <a:rPr lang="ru-RU" sz="2800" dirty="0" smtClean="0">
                <a:solidFill>
                  <a:srgbClr val="3333CC"/>
                </a:solidFill>
              </a:rPr>
              <a:t>)</a:t>
            </a:r>
            <a:br>
              <a:rPr lang="ru-RU" sz="2800" dirty="0" smtClean="0">
                <a:solidFill>
                  <a:srgbClr val="3333CC"/>
                </a:solidFill>
              </a:rPr>
            </a:br>
            <a:r>
              <a:rPr lang="ru-RU" sz="1600" b="1" dirty="0"/>
              <a:t>1.На главной странице сайта в правом верхнем углу находится ярлык с контуром человека. Нажмите на него </a:t>
            </a:r>
            <a:r>
              <a:rPr lang="ru-RU" sz="1600" b="1" dirty="0" smtClean="0"/>
              <a:t>.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5FF10-C1AA-4839-AA27-5539E8674601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pic>
        <p:nvPicPr>
          <p:cNvPr id="15" name="Рисунок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62400"/>
            <a:ext cx="7924799" cy="27432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6200" y="76200"/>
            <a:ext cx="8686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	</a:t>
            </a:r>
            <a:r>
              <a:rPr lang="ru-RU" sz="2000" dirty="0" smtClean="0"/>
              <a:t>Для </a:t>
            </a:r>
            <a:r>
              <a:rPr lang="ru-RU" sz="2000" dirty="0"/>
              <a:t>того, чтобы на портале </a:t>
            </a:r>
            <a:r>
              <a:rPr lang="ru-RU" sz="2000" dirty="0" smtClean="0"/>
              <a:t>НМФО </a:t>
            </a:r>
            <a:r>
              <a:rPr lang="ru-RU" sz="2000" dirty="0" smtClean="0">
                <a:solidFill>
                  <a:srgbClr val="3333CC"/>
                </a:solidFill>
              </a:rPr>
              <a:t>(</a:t>
            </a:r>
            <a:r>
              <a:rPr lang="en-US" sz="2000" b="1" dirty="0" smtClean="0">
                <a:solidFill>
                  <a:srgbClr val="3333CC"/>
                </a:solidFill>
              </a:rPr>
              <a:t>https</a:t>
            </a:r>
            <a:r>
              <a:rPr lang="en-US" sz="2000" b="1" dirty="0">
                <a:solidFill>
                  <a:srgbClr val="3333CC"/>
                </a:solidFill>
              </a:rPr>
              <a:t>://</a:t>
            </a:r>
            <a:r>
              <a:rPr lang="en-US" sz="2000" b="1" dirty="0" smtClean="0">
                <a:solidFill>
                  <a:srgbClr val="3333CC"/>
                </a:solidFill>
              </a:rPr>
              <a:t>edu.rosminzdrav.ru</a:t>
            </a:r>
            <a:r>
              <a:rPr lang="ru-RU" sz="2000" dirty="0" smtClean="0">
                <a:solidFill>
                  <a:srgbClr val="3333CC"/>
                </a:solidFill>
              </a:rPr>
              <a:t>)</a:t>
            </a:r>
            <a:endParaRPr lang="en-US" sz="2000" dirty="0">
              <a:solidFill>
                <a:srgbClr val="3333CC"/>
              </a:solidFill>
            </a:endParaRPr>
          </a:p>
          <a:p>
            <a:r>
              <a:rPr lang="ru-RU" sz="2000" dirty="0" smtClean="0"/>
              <a:t> </a:t>
            </a:r>
            <a:r>
              <a:rPr lang="ru-RU" sz="2000" dirty="0"/>
              <a:t>учитывались данные о Вашем участии в образовательных </a:t>
            </a:r>
            <a:r>
              <a:rPr lang="ru-RU" sz="2000" dirty="0" smtClean="0"/>
              <a:t>мероприятиях (</a:t>
            </a:r>
            <a:r>
              <a:rPr lang="ru-RU" sz="2000" dirty="0" err="1" smtClean="0"/>
              <a:t>вебинары</a:t>
            </a:r>
            <a:r>
              <a:rPr lang="ru-RU" sz="2000" dirty="0" smtClean="0"/>
              <a:t>, конференции, семинары и т.д.), </a:t>
            </a:r>
            <a:r>
              <a:rPr lang="ru-RU" sz="2000" dirty="0"/>
              <a:t>необходимо также создать </a:t>
            </a:r>
            <a:r>
              <a:rPr lang="ru-RU" sz="2000" b="1" dirty="0"/>
              <a:t>личный кабинет </a:t>
            </a:r>
            <a:r>
              <a:rPr lang="ru-RU" sz="2000" dirty="0"/>
              <a:t>на сайте Координационного совета по развитию непрерывного медицинского и фармацевтического образования </a:t>
            </a:r>
            <a:r>
              <a:rPr lang="ru-RU" sz="2000" b="1" dirty="0"/>
              <a:t>(Совет НМО</a:t>
            </a:r>
            <a:r>
              <a:rPr lang="ru-RU" sz="2000" b="1" dirty="0" smtClean="0"/>
              <a:t>): </a:t>
            </a:r>
            <a:r>
              <a:rPr lang="en-US" sz="2000" b="1" dirty="0" smtClean="0">
                <a:solidFill>
                  <a:srgbClr val="3333CC"/>
                </a:solidFill>
              </a:rPr>
              <a:t>www</a:t>
            </a:r>
            <a:r>
              <a:rPr lang="ru-RU" sz="2000" b="1" dirty="0">
                <a:solidFill>
                  <a:srgbClr val="3333CC"/>
                </a:solidFill>
              </a:rPr>
              <a:t>.</a:t>
            </a:r>
            <a:r>
              <a:rPr lang="en-US" sz="2000" b="1" dirty="0" err="1">
                <a:solidFill>
                  <a:srgbClr val="3333CC"/>
                </a:solidFill>
              </a:rPr>
              <a:t>sovetnmo</a:t>
            </a:r>
            <a:r>
              <a:rPr lang="ru-RU" sz="2000" b="1" dirty="0">
                <a:solidFill>
                  <a:srgbClr val="3333CC"/>
                </a:solidFill>
              </a:rPr>
              <a:t>.</a:t>
            </a:r>
            <a:r>
              <a:rPr lang="en-US" sz="2000" b="1" dirty="0" err="1" smtClean="0">
                <a:solidFill>
                  <a:srgbClr val="3333CC"/>
                </a:solidFill>
              </a:rPr>
              <a:t>ru</a:t>
            </a:r>
            <a:r>
              <a:rPr lang="ru-RU" sz="2000" dirty="0" smtClean="0"/>
              <a:t>. Если этого не сделать, то </a:t>
            </a:r>
            <a:r>
              <a:rPr lang="ru-RU" sz="2000" b="1" dirty="0" smtClean="0"/>
              <a:t>ЗЕТ</a:t>
            </a:r>
            <a:r>
              <a:rPr lang="ru-RU" sz="2000" dirty="0" smtClean="0"/>
              <a:t> (зачетные единицы) за участие в данных образовательных мероприятиях Вам </a:t>
            </a:r>
            <a:r>
              <a:rPr lang="ru-RU" sz="2000" b="1" dirty="0" smtClean="0"/>
              <a:t>не будут зачтены.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379574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2000" b="1" dirty="0" smtClean="0">
                <a:solidFill>
                  <a:srgbClr val="C00000"/>
                </a:solidFill>
              </a:rPr>
              <a:t>2.Заполните </a:t>
            </a:r>
            <a:r>
              <a:rPr lang="ru-RU" sz="2000" b="1" dirty="0">
                <a:solidFill>
                  <a:srgbClr val="C00000"/>
                </a:solidFill>
              </a:rPr>
              <a:t>указанные поля :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Имя пользователя </a:t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Пароль </a:t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Имя </a:t>
            </a: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</a:rPr>
              <a:t>пользователя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:Ваш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mail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(если его нет, надо завести на любом сервисе (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</a:rPr>
              <a:t>yandex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rambler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mail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 и т.д.) </a:t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Пароль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–любое сочетание цифр или букв по латыни </a:t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и нажмите кнопку 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«Регистрация»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( в левом нижнем углу)</a:t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Заполнить все поля.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5FF10-C1AA-4839-AA27-5539E8674601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2" y="3124199"/>
            <a:ext cx="5934075" cy="29718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95733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2"/>
                </a:solidFill>
              </a:rPr>
              <a:t/>
            </a:r>
            <a:br>
              <a:rPr lang="ru-RU" sz="2000" dirty="0" smtClean="0">
                <a:solidFill>
                  <a:schemeClr val="accent2"/>
                </a:solidFill>
              </a:rPr>
            </a:br>
            <a:r>
              <a:rPr lang="ru-RU" sz="2000" dirty="0" smtClean="0">
                <a:solidFill>
                  <a:schemeClr val="accent2"/>
                </a:solidFill>
              </a:rPr>
              <a:t>В разделе специальность(окно с </a:t>
            </a:r>
            <a:r>
              <a:rPr lang="en-US" sz="2000" dirty="0" smtClean="0">
                <a:solidFill>
                  <a:schemeClr val="accent2"/>
                </a:solidFill>
              </a:rPr>
              <a:t>v</a:t>
            </a:r>
            <a:r>
              <a:rPr lang="ru-RU" sz="2000" dirty="0" smtClean="0">
                <a:solidFill>
                  <a:schemeClr val="accent2"/>
                </a:solidFill>
              </a:rPr>
              <a:t>) найти специальность(например </a:t>
            </a:r>
            <a:r>
              <a:rPr lang="ru-RU" sz="2000" dirty="0" err="1" smtClean="0">
                <a:solidFill>
                  <a:schemeClr val="accent2"/>
                </a:solidFill>
              </a:rPr>
              <a:t>фарм.технология</a:t>
            </a:r>
            <a:r>
              <a:rPr lang="ru-RU" sz="2000" dirty="0" smtClean="0">
                <a:solidFill>
                  <a:schemeClr val="accent2"/>
                </a:solidFill>
              </a:rPr>
              <a:t>, </a:t>
            </a:r>
            <a:r>
              <a:rPr lang="ru-RU" sz="2000" dirty="0" err="1" smtClean="0">
                <a:solidFill>
                  <a:schemeClr val="accent2"/>
                </a:solidFill>
              </a:rPr>
              <a:t>фарм.химия</a:t>
            </a:r>
            <a:r>
              <a:rPr lang="ru-RU" sz="2000" dirty="0" smtClean="0">
                <a:solidFill>
                  <a:schemeClr val="accent2"/>
                </a:solidFill>
              </a:rPr>
              <a:t> и фармакогнозия)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5FF10-C1AA-4839-AA27-5539E8674601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2" y="1371600"/>
            <a:ext cx="6700838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981200" y="5791200"/>
            <a:ext cx="59436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ea typeface="+mj-ea"/>
                <a:cs typeface="+mj-cs"/>
              </a:rPr>
              <a:t>3.Система подтвердит факт  успешной регистрации:</a:t>
            </a:r>
            <a: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  <a:t>Регистрация </a:t>
            </a:r>
            <a:r>
              <a:rPr lang="ru-RU" sz="2000" dirty="0" smtClean="0">
                <a:solidFill>
                  <a:prstClr val="black"/>
                </a:solidFill>
                <a:ea typeface="+mj-ea"/>
                <a:cs typeface="+mj-cs"/>
              </a:rPr>
              <a:t>прошла успешно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4457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2"/>
                </a:solidFill>
              </a:rPr>
              <a:t>Для выбора образовательных мероприятий, зарегистрированных в системе  НЕПРЕРЫВНОГО </a:t>
            </a:r>
            <a:r>
              <a:rPr lang="ru-RU" sz="2000" b="1" dirty="0">
                <a:solidFill>
                  <a:schemeClr val="accent2"/>
                </a:solidFill>
              </a:rPr>
              <a:t>МЕДИЦИНСКОГО </a:t>
            </a:r>
            <a:r>
              <a:rPr lang="ru-RU" sz="2000" b="1" dirty="0" smtClean="0">
                <a:solidFill>
                  <a:schemeClr val="accent2"/>
                </a:solidFill>
              </a:rPr>
              <a:t>и ФАРМАЦЕВТИЧЕСКОГО ОБРАЗОВАНИЯ (НМФО) на портале </a:t>
            </a:r>
            <a:r>
              <a:rPr lang="en-US" sz="2000" b="1" dirty="0">
                <a:solidFill>
                  <a:schemeClr val="accent2"/>
                </a:solidFill>
              </a:rPr>
              <a:t>(</a:t>
            </a:r>
            <a:r>
              <a:rPr lang="en-US" sz="2000" b="1" dirty="0">
                <a:solidFill>
                  <a:srgbClr val="3333CC"/>
                </a:solidFill>
              </a:rPr>
              <a:t>https://edu.rosminzdrav.ru</a:t>
            </a:r>
            <a:r>
              <a:rPr lang="en-US" sz="2000" b="1" dirty="0" smtClean="0">
                <a:solidFill>
                  <a:schemeClr val="accent2"/>
                </a:solidFill>
              </a:rPr>
              <a:t>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5FF10-C1AA-4839-AA27-5539E8674601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1166843"/>
            <a:ext cx="8686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Зайти </a:t>
            </a:r>
            <a:r>
              <a:rPr lang="ru-RU" dirty="0"/>
              <a:t>на свою страницу в раздел </a:t>
            </a:r>
            <a:r>
              <a:rPr lang="ru-RU" b="1" dirty="0">
                <a:solidFill>
                  <a:srgbClr val="333399"/>
                </a:solidFill>
              </a:rPr>
              <a:t>«Мой план обучения»,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	</a:t>
            </a:r>
            <a:r>
              <a:rPr lang="ru-RU" dirty="0" smtClean="0"/>
              <a:t>нажать </a:t>
            </a:r>
            <a:r>
              <a:rPr lang="ru-RU" dirty="0"/>
              <a:t>на окно </a:t>
            </a:r>
            <a:r>
              <a:rPr lang="ru-RU" b="1" dirty="0">
                <a:solidFill>
                  <a:srgbClr val="333399"/>
                </a:solidFill>
              </a:rPr>
              <a:t>«добавить элементы</a:t>
            </a:r>
            <a:r>
              <a:rPr lang="ru-RU" b="1" dirty="0" smtClean="0">
                <a:solidFill>
                  <a:srgbClr val="333399"/>
                </a:solidFill>
              </a:rPr>
              <a:t>»,</a:t>
            </a:r>
          </a:p>
          <a:p>
            <a:pPr marL="285750" indent="-285750">
              <a:buFontTx/>
              <a:buChar char="-"/>
            </a:pPr>
            <a:endParaRPr lang="ru-RU" b="1" dirty="0"/>
          </a:p>
          <a:p>
            <a:pPr marL="285750" indent="-285750">
              <a:buFontTx/>
              <a:buChar char="-"/>
            </a:pPr>
            <a:endParaRPr lang="ru-RU" b="1" dirty="0" smtClean="0"/>
          </a:p>
          <a:p>
            <a:pPr marL="285750" indent="-285750">
              <a:buFontTx/>
              <a:buChar char="-"/>
            </a:pPr>
            <a:endParaRPr lang="ru-RU" b="1" dirty="0" smtClean="0"/>
          </a:p>
          <a:p>
            <a:r>
              <a:rPr lang="ru-RU" b="1" dirty="0"/>
              <a:t>	</a:t>
            </a:r>
            <a:r>
              <a:rPr lang="ru-RU" b="1" dirty="0" smtClean="0"/>
              <a:t>	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- </a:t>
            </a:r>
          </a:p>
          <a:p>
            <a:endParaRPr lang="ru-RU" b="1" dirty="0"/>
          </a:p>
          <a:p>
            <a:r>
              <a:rPr lang="ru-RU" b="1" dirty="0" smtClean="0"/>
              <a:t>- </a:t>
            </a:r>
            <a:r>
              <a:rPr lang="ru-RU" dirty="0" smtClean="0"/>
              <a:t>Перейти в раздел </a:t>
            </a:r>
            <a:r>
              <a:rPr lang="ru-RU" b="1" dirty="0" smtClean="0">
                <a:solidFill>
                  <a:srgbClr val="333399"/>
                </a:solidFill>
              </a:rPr>
              <a:t>«Образовательные мероприятия» </a:t>
            </a:r>
            <a:r>
              <a:rPr lang="ru-RU" dirty="0" smtClean="0"/>
              <a:t>и выбрать образовательное мероприятие, используя различные «фильтры»: </a:t>
            </a:r>
            <a:r>
              <a:rPr lang="ru-RU" i="1" dirty="0" smtClean="0">
                <a:solidFill>
                  <a:srgbClr val="333399"/>
                </a:solidFill>
              </a:rPr>
              <a:t>специальность, название, дату (найти за период), регион проведения, провайдера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5" y="1828800"/>
            <a:ext cx="9119755" cy="20409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82" y="5410200"/>
            <a:ext cx="8991600" cy="1366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2618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2"/>
                </a:solidFill>
              </a:rPr>
              <a:t>Для выбора образовательных мероприятий, зарегистрированных в системе НМФО </a:t>
            </a:r>
            <a:r>
              <a:rPr lang="ru-RU" sz="2000" dirty="0" smtClean="0">
                <a:solidFill>
                  <a:schemeClr val="accent2"/>
                </a:solidFill>
              </a:rPr>
              <a:t>(продолжение</a:t>
            </a:r>
            <a:r>
              <a:rPr lang="ru-RU" sz="2000" b="1" dirty="0" smtClean="0">
                <a:solidFill>
                  <a:schemeClr val="accent2"/>
                </a:solidFill>
              </a:rPr>
              <a:t>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5FF10-C1AA-4839-AA27-5539E8674601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166843"/>
            <a:ext cx="9067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Выбрать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333399"/>
                </a:solidFill>
              </a:rPr>
              <a:t>образовательное мероприятие</a:t>
            </a:r>
            <a:r>
              <a:rPr lang="ru-RU" b="1" dirty="0" smtClean="0"/>
              <a:t>:</a:t>
            </a:r>
          </a:p>
          <a:p>
            <a:pPr marL="285750" indent="-285750">
              <a:buFontTx/>
              <a:buChar char="-"/>
            </a:pPr>
            <a:endParaRPr lang="ru-RU" b="1" dirty="0"/>
          </a:p>
          <a:p>
            <a:pPr marL="285750" indent="-285750">
              <a:buFontTx/>
              <a:buChar char="-"/>
            </a:pPr>
            <a:endParaRPr lang="ru-RU" b="1" dirty="0" smtClean="0"/>
          </a:p>
          <a:p>
            <a:pPr marL="285750" indent="-285750">
              <a:buFontTx/>
              <a:buChar char="-"/>
            </a:pPr>
            <a:endParaRPr lang="ru-RU" b="1" dirty="0" smtClean="0"/>
          </a:p>
          <a:p>
            <a:r>
              <a:rPr lang="ru-RU" b="1" dirty="0"/>
              <a:t>	</a:t>
            </a:r>
            <a:r>
              <a:rPr lang="ru-RU" b="1" dirty="0" smtClean="0"/>
              <a:t>	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- </a:t>
            </a:r>
            <a:r>
              <a:rPr lang="ru-RU" dirty="0" smtClean="0"/>
              <a:t>«Нажать» на данное мероприятие, появиться информация о нем, далее нужно нажать на окно </a:t>
            </a:r>
            <a:r>
              <a:rPr lang="ru-RU" b="1" dirty="0" smtClean="0"/>
              <a:t>«</a:t>
            </a:r>
            <a:r>
              <a:rPr lang="ru-RU" b="1" dirty="0" smtClean="0">
                <a:solidFill>
                  <a:srgbClr val="333399"/>
                </a:solidFill>
              </a:rPr>
              <a:t>включить в план». </a:t>
            </a:r>
            <a:r>
              <a:rPr lang="ru-RU" dirty="0" smtClean="0"/>
              <a:t>Данное мероприятие появиться в вашем индивидуальном плане.</a:t>
            </a:r>
            <a:endParaRPr lang="ru-RU" i="1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1" y="1600200"/>
            <a:ext cx="9133609" cy="16878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276600"/>
            <a:ext cx="9144000" cy="5344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09" y="4815058"/>
            <a:ext cx="9116291" cy="20221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0432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06680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2"/>
                </a:solidFill>
              </a:rPr>
              <a:t>Для выбора образовательных мероприятий, зарегистрированных в системе НМФО </a:t>
            </a:r>
            <a:r>
              <a:rPr lang="ru-RU" sz="2000" dirty="0" smtClean="0">
                <a:solidFill>
                  <a:schemeClr val="accent2"/>
                </a:solidFill>
              </a:rPr>
              <a:t>(продолжение</a:t>
            </a:r>
            <a:r>
              <a:rPr lang="ru-RU" sz="2000" b="1" dirty="0" smtClean="0">
                <a:solidFill>
                  <a:schemeClr val="accent2"/>
                </a:solidFill>
              </a:rPr>
              <a:t>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5FF10-C1AA-4839-AA27-5539E8674601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85800"/>
            <a:ext cx="90678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После окончания образовательного мероприятия и получения </a:t>
            </a:r>
            <a:r>
              <a:rPr lang="ru-RU" b="1" dirty="0" smtClean="0"/>
              <a:t>документа (свидетельства), </a:t>
            </a:r>
            <a:r>
              <a:rPr lang="ru-RU" dirty="0" smtClean="0"/>
              <a:t>подтверждающего Ваше участие в нем, необходимо ввести </a:t>
            </a:r>
            <a:r>
              <a:rPr lang="ru-RU" b="1" dirty="0" smtClean="0">
                <a:solidFill>
                  <a:srgbClr val="333399"/>
                </a:solidFill>
              </a:rPr>
              <a:t>индивидуальный код подтверждения (ИКП)</a:t>
            </a:r>
            <a:r>
              <a:rPr lang="ru-RU" b="1" dirty="0" smtClean="0"/>
              <a:t>, </a:t>
            </a:r>
            <a:r>
              <a:rPr lang="ru-RU" dirty="0" smtClean="0"/>
              <a:t>указанный в документе</a:t>
            </a:r>
            <a:r>
              <a:rPr lang="ru-RU" b="1" dirty="0" smtClean="0"/>
              <a:t>. </a:t>
            </a:r>
          </a:p>
          <a:p>
            <a:pPr marL="285750" indent="-285750">
              <a:buFontTx/>
              <a:buChar char="-"/>
            </a:pPr>
            <a:endParaRPr lang="ru-RU" b="1" dirty="0"/>
          </a:p>
          <a:p>
            <a:pPr marL="285750" indent="-285750">
              <a:buFontTx/>
              <a:buChar char="-"/>
            </a:pPr>
            <a:endParaRPr lang="ru-RU" b="1" dirty="0" smtClean="0"/>
          </a:p>
          <a:p>
            <a:pPr marL="285750" indent="-285750">
              <a:buFontTx/>
              <a:buChar char="-"/>
            </a:pPr>
            <a:endParaRPr lang="ru-RU" b="1" dirty="0" smtClean="0"/>
          </a:p>
          <a:p>
            <a:r>
              <a:rPr lang="ru-RU" b="1" dirty="0"/>
              <a:t>	</a:t>
            </a:r>
            <a:r>
              <a:rPr lang="ru-RU" b="1" dirty="0" smtClean="0"/>
              <a:t>	</a:t>
            </a:r>
          </a:p>
          <a:p>
            <a:endParaRPr lang="ru-RU" sz="800" b="1" dirty="0"/>
          </a:p>
          <a:p>
            <a:r>
              <a:rPr lang="ru-RU" dirty="0" smtClean="0"/>
              <a:t>   Код </a:t>
            </a:r>
            <a:r>
              <a:rPr lang="ru-RU" dirty="0"/>
              <a:t>автоматически проверяется на портале НМФО и после подтверждения данное мероприятие появится в Вашем плане обучения и портфолио, </a:t>
            </a:r>
            <a:r>
              <a:rPr lang="ru-RU" dirty="0" smtClean="0"/>
              <a:t>как </a:t>
            </a:r>
            <a:r>
              <a:rPr lang="ru-RU" b="1" dirty="0" smtClean="0"/>
              <a:t>«освоенное» </a:t>
            </a:r>
            <a:r>
              <a:rPr lang="ru-RU" dirty="0" smtClean="0"/>
              <a:t>с зачетом полученных </a:t>
            </a:r>
            <a:r>
              <a:rPr lang="ru-RU" b="1" dirty="0" smtClean="0"/>
              <a:t>ЗЕТ </a:t>
            </a:r>
            <a:r>
              <a:rPr lang="ru-RU" dirty="0" smtClean="0"/>
              <a:t>(зачетных единиц)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09" y="1600200"/>
            <a:ext cx="9040091" cy="11707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3733800"/>
            <a:ext cx="9067800" cy="18126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5188098"/>
            <a:ext cx="9067800" cy="16699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1244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5FF10-C1AA-4839-AA27-5539E8674601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1066800"/>
            <a:ext cx="8458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  <a:latin typeface="Helvetica Neue"/>
              </a:rPr>
              <a:t>	</a:t>
            </a:r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успешном завершении </a:t>
            </a:r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образовательного мероприятия, зарегистрированного в Совете НМО, и получения </a:t>
            </a:r>
            <a:r>
              <a:rPr lang="ru-RU" sz="24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«Индивидуального кода подтверждения» (ИКП), </a:t>
            </a:r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этот код автоматически заносится в Ваш «Индивидуальный план обучения</a:t>
            </a:r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на сайте Совета НМО (</a:t>
            </a: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www.sovetnmo.ru</a:t>
            </a:r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однако 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рекомендуем Вам самостоятельно сохранять все полученные </a:t>
            </a:r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индивидуальные коды подтверждения в личном кабинете на сайте Совета НМО.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186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464"/>
            <a:ext cx="8229600" cy="3737264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2"/>
                </a:solidFill>
              </a:rPr>
              <a:t>Как </a:t>
            </a:r>
            <a:r>
              <a:rPr lang="ru-RU" sz="2000" b="1" dirty="0">
                <a:solidFill>
                  <a:schemeClr val="accent2"/>
                </a:solidFill>
              </a:rPr>
              <a:t>зарегистрировать ИКП через  личный кабинет на сайте</a:t>
            </a:r>
            <a:r>
              <a:rPr lang="ru-RU" sz="2000" dirty="0">
                <a:solidFill>
                  <a:schemeClr val="accent2"/>
                </a:solidFill>
              </a:rPr>
              <a:t/>
            </a:r>
            <a:br>
              <a:rPr lang="ru-RU" sz="2000" dirty="0">
                <a:solidFill>
                  <a:schemeClr val="accent2"/>
                </a:solidFill>
              </a:rPr>
            </a:br>
            <a:r>
              <a:rPr lang="ru-RU" sz="2000" b="1" dirty="0" smtClean="0">
                <a:solidFill>
                  <a:schemeClr val="accent2"/>
                </a:solidFill>
              </a:rPr>
              <a:t>КООРДИНАЦИОННОГО СОВЕТА ПО РАЗВИТИЮ НЕПРЕРЫВНОГО </a:t>
            </a:r>
            <a:r>
              <a:rPr lang="ru-RU" sz="2000" b="1" dirty="0">
                <a:solidFill>
                  <a:schemeClr val="accent2"/>
                </a:solidFill>
              </a:rPr>
              <a:t>МЕДИЦИНСКОГО ОБРАЗОВАНИЯ</a:t>
            </a:r>
            <a:r>
              <a:rPr lang="ru-RU" sz="2000" dirty="0">
                <a:solidFill>
                  <a:schemeClr val="accent2"/>
                </a:solidFill>
              </a:rPr>
              <a:t/>
            </a:r>
            <a:br>
              <a:rPr lang="ru-RU" sz="2000" dirty="0">
                <a:solidFill>
                  <a:schemeClr val="accent2"/>
                </a:solidFill>
              </a:rPr>
            </a:br>
            <a:r>
              <a:rPr lang="ru-RU" sz="2000" b="1" dirty="0"/>
              <a:t>(</a:t>
            </a:r>
            <a:r>
              <a:rPr lang="en-US" sz="2000" b="1" u="sng" dirty="0">
                <a:hlinkClick r:id="rId2"/>
              </a:rPr>
              <a:t>www</a:t>
            </a:r>
            <a:r>
              <a:rPr lang="ru-RU" sz="2000" b="1" u="sng" dirty="0">
                <a:hlinkClick r:id="rId2"/>
              </a:rPr>
              <a:t>.</a:t>
            </a:r>
            <a:r>
              <a:rPr lang="en-US" sz="2000" b="1" u="sng" dirty="0" err="1">
                <a:hlinkClick r:id="rId2"/>
              </a:rPr>
              <a:t>sovetnmo</a:t>
            </a:r>
            <a:r>
              <a:rPr lang="ru-RU" sz="2000" b="1" u="sng" dirty="0">
                <a:hlinkClick r:id="rId2"/>
              </a:rPr>
              <a:t>.</a:t>
            </a:r>
            <a:r>
              <a:rPr lang="en-US" sz="2000" b="1" u="sng" dirty="0">
                <a:hlinkClick r:id="rId2"/>
              </a:rPr>
              <a:t>ru</a:t>
            </a:r>
            <a:r>
              <a:rPr lang="ru-RU" sz="2000" b="1" dirty="0" smtClean="0"/>
              <a:t>)</a:t>
            </a:r>
            <a:br>
              <a:rPr lang="ru-RU" sz="2000" b="1" dirty="0" smtClean="0"/>
            </a:br>
            <a:r>
              <a:rPr lang="ru-RU" sz="2000" b="1" dirty="0" smtClean="0"/>
              <a:t>Для </a:t>
            </a:r>
            <a:r>
              <a:rPr lang="ru-RU" sz="2000" b="1" dirty="0"/>
              <a:t>регистрации кредитов</a:t>
            </a:r>
            <a:r>
              <a:rPr lang="ru-RU" sz="2000" dirty="0"/>
              <a:t> нужно зайти на сайт  </a:t>
            </a:r>
            <a:r>
              <a:rPr lang="en-US" sz="2000" b="1" u="sng" dirty="0">
                <a:hlinkClick r:id="rId2"/>
              </a:rPr>
              <a:t>www</a:t>
            </a:r>
            <a:r>
              <a:rPr lang="ru-RU" sz="2000" b="1" u="sng" dirty="0">
                <a:hlinkClick r:id="rId2"/>
              </a:rPr>
              <a:t>.</a:t>
            </a:r>
            <a:r>
              <a:rPr lang="en-US" sz="2000" b="1" u="sng" dirty="0" err="1">
                <a:hlinkClick r:id="rId2"/>
              </a:rPr>
              <a:t>sovetnmo</a:t>
            </a:r>
            <a:r>
              <a:rPr lang="ru-RU" sz="2000" b="1" u="sng" dirty="0">
                <a:hlinkClick r:id="rId2"/>
              </a:rPr>
              <a:t>.</a:t>
            </a:r>
            <a:r>
              <a:rPr lang="en-US" sz="2000" b="1" u="sng" dirty="0">
                <a:hlinkClick r:id="rId2"/>
              </a:rPr>
              <a:t>ru</a:t>
            </a:r>
            <a:r>
              <a:rPr lang="ru-RU" sz="2000" b="1" u="sng" dirty="0"/>
              <a:t>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u="sng" dirty="0" smtClean="0"/>
              <a:t>ввести </a:t>
            </a:r>
            <a:r>
              <a:rPr lang="ru-RU" sz="2000" u="sng" dirty="0"/>
              <a:t>логин и пароль, откроется окно: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u="sng" dirty="0"/>
              <a:t>                                                              Ф.И.О.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u="sng" dirty="0"/>
              <a:t>Мои данные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u="sng" dirty="0"/>
              <a:t>    </a:t>
            </a:r>
            <a:r>
              <a:rPr lang="en-US" sz="2000" u="sng" dirty="0"/>
              <a:t>E</a:t>
            </a:r>
            <a:r>
              <a:rPr lang="ru-RU" sz="2000" u="sng" dirty="0"/>
              <a:t>-</a:t>
            </a:r>
            <a:r>
              <a:rPr lang="en-US" sz="2000" u="sng" dirty="0"/>
              <a:t>mail</a:t>
            </a:r>
            <a:r>
              <a:rPr lang="ru-RU" sz="2000" u="sng" dirty="0"/>
              <a:t>, пароль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u="sng" dirty="0"/>
              <a:t>                                                              План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u="sng" dirty="0"/>
              <a:t>                                                              </a:t>
            </a:r>
            <a:r>
              <a:rPr lang="ru-RU" sz="2000" u="sng" dirty="0" smtClean="0"/>
              <a:t>Выход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5FF10-C1AA-4839-AA27-5539E8674601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8839200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9655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4636"/>
            <a:ext cx="8229600" cy="1096962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2"/>
                </a:solidFill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>
                <a:solidFill>
                  <a:schemeClr val="accent2"/>
                </a:solidFill>
              </a:rPr>
              <a:t/>
            </a:r>
            <a:br>
              <a:rPr lang="ru-RU" sz="2000" b="1" dirty="0">
                <a:solidFill>
                  <a:schemeClr val="accent2"/>
                </a:solidFill>
              </a:rPr>
            </a:br>
            <a:r>
              <a:rPr lang="ru-RU" sz="2000" b="1" dirty="0" smtClean="0">
                <a:solidFill>
                  <a:schemeClr val="accent2"/>
                </a:solidFill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>
                <a:solidFill>
                  <a:schemeClr val="accent2"/>
                </a:solidFill>
              </a:rPr>
              <a:t/>
            </a:r>
            <a:br>
              <a:rPr lang="ru-RU" sz="2000" b="1" dirty="0">
                <a:solidFill>
                  <a:schemeClr val="accent2"/>
                </a:solidFill>
              </a:rPr>
            </a:br>
            <a:r>
              <a:rPr lang="ru-RU" sz="2000" b="1" dirty="0" smtClean="0">
                <a:solidFill>
                  <a:schemeClr val="accent2"/>
                </a:solidFill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 smtClean="0">
                <a:solidFill>
                  <a:schemeClr val="accent2"/>
                </a:solidFill>
              </a:rPr>
              <a:t>Войти </a:t>
            </a:r>
            <a:r>
              <a:rPr lang="ru-RU" sz="2000" b="1" dirty="0">
                <a:solidFill>
                  <a:schemeClr val="accent2"/>
                </a:solidFill>
              </a:rPr>
              <a:t>в план</a:t>
            </a:r>
            <a:r>
              <a:rPr lang="ru-RU" sz="2000" dirty="0">
                <a:solidFill>
                  <a:schemeClr val="accent2"/>
                </a:solidFill>
              </a:rPr>
              <a:t>, </a:t>
            </a:r>
            <a:r>
              <a:rPr lang="ru-RU" sz="2000" dirty="0"/>
              <a:t>откроется </a:t>
            </a:r>
            <a:r>
              <a:rPr lang="ru-RU" sz="2000" dirty="0" smtClean="0"/>
              <a:t>окно</a:t>
            </a:r>
            <a:br>
              <a:rPr lang="ru-RU" sz="2000" dirty="0" smtClean="0"/>
            </a:br>
            <a:r>
              <a:rPr lang="ru-RU" sz="2000" b="1" dirty="0" smtClean="0">
                <a:solidFill>
                  <a:schemeClr val="accent2"/>
                </a:solidFill>
              </a:rPr>
              <a:t>Ввести </a:t>
            </a:r>
            <a:r>
              <a:rPr lang="ru-RU" sz="2000" b="1" dirty="0">
                <a:solidFill>
                  <a:schemeClr val="accent2"/>
                </a:solidFill>
              </a:rPr>
              <a:t>код подтверждения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000" dirty="0"/>
              <a:t>со свидетельства, полученного на мероприятии в рамках НФО (0-это буква «О»).</a:t>
            </a:r>
            <a:br>
              <a:rPr lang="ru-RU" sz="2000" dirty="0"/>
            </a:br>
            <a:r>
              <a:rPr lang="ru-RU" sz="2000" dirty="0">
                <a:solidFill>
                  <a:schemeClr val="accent2"/>
                </a:solidFill>
              </a:rPr>
              <a:t>Подтвердить код.</a:t>
            </a:r>
            <a:br>
              <a:rPr lang="ru-RU" sz="2000" dirty="0">
                <a:solidFill>
                  <a:schemeClr val="accent2"/>
                </a:solidFill>
              </a:rPr>
            </a:br>
            <a:r>
              <a:rPr lang="ru-RU" sz="2000" dirty="0"/>
              <a:t>Таким образом, Вы вводите и все последующие индивидуальные коды подтверждения и формируете портфолио.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5FF10-C1AA-4839-AA27-5539E8674601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7315200" cy="31242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04800" y="54102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  <a:latin typeface="Helvetica Neue"/>
              </a:rPr>
              <a:t>	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При 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успешном завершении 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образовательного мероприятия 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Вы получите «Код подтверждения». Обычно этот код автоматически заносится в Ваш «Индивидуальный план обучения», однако мы рекомендуем Вам самостоятельно сохранять все полученные коды подтверждения.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661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25908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Синхронизация данных личных кабинетов на портале Непрерывного медицинского и фармацевтического образования (портал НМФО)</a:t>
            </a:r>
            <a:r>
              <a:rPr lang="en-US" sz="2400" b="1" dirty="0">
                <a:solidFill>
                  <a:schemeClr val="accent2"/>
                </a:solidFill>
              </a:rPr>
              <a:t/>
            </a:r>
            <a:br>
              <a:rPr lang="en-US" sz="2400" b="1" dirty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  <a:r>
              <a:rPr lang="ru-RU" sz="2400" b="1" dirty="0">
                <a:solidFill>
                  <a:schemeClr val="accent2"/>
                </a:solidFill>
              </a:rPr>
              <a:t>и </a:t>
            </a:r>
            <a:r>
              <a:rPr lang="ru-RU" sz="2400" b="1" dirty="0" smtClean="0">
                <a:solidFill>
                  <a:schemeClr val="accent2"/>
                </a:solidFill>
              </a:rPr>
              <a:t>сайте Координационного совета по развитию непрерывного медицинского и фармацевтического образования (Совет НМО)</a:t>
            </a:r>
            <a:r>
              <a:rPr lang="ru-RU" sz="2400" b="1" dirty="0">
                <a:solidFill>
                  <a:schemeClr val="accent2"/>
                </a:solidFill>
              </a:rPr>
              <a:t/>
            </a:r>
            <a:br>
              <a:rPr lang="ru-RU" sz="2400" b="1" dirty="0">
                <a:solidFill>
                  <a:schemeClr val="accent2"/>
                </a:solidFill>
              </a:rPr>
            </a:b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5FF10-C1AA-4839-AA27-5539E8674601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13855" y="2590800"/>
            <a:ext cx="9067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Если у Вас создан личный кабинет на сайте Координационного совета по развитию непрерывного медицинского и фармацевтического образования (</a:t>
            </a:r>
            <a:r>
              <a:rPr lang="en-US" dirty="0" smtClean="0">
                <a:solidFill>
                  <a:srgbClr val="3333CC"/>
                </a:solidFill>
              </a:rPr>
              <a:t>www.sovetnmo.ru</a:t>
            </a:r>
            <a:r>
              <a:rPr lang="ru-RU" dirty="0" smtClean="0">
                <a:solidFill>
                  <a:srgbClr val="3333CC"/>
                </a:solidFill>
              </a:rPr>
              <a:t>)</a:t>
            </a:r>
            <a:r>
              <a:rPr lang="ru-RU" dirty="0" smtClean="0"/>
              <a:t>, то его данные должны автоматически синхронизироваться с личным кабинетом, созданным на портале НМФО (</a:t>
            </a:r>
            <a:r>
              <a:rPr lang="en-US" dirty="0" smtClean="0">
                <a:solidFill>
                  <a:srgbClr val="3333CC"/>
                </a:solidFill>
              </a:rPr>
              <a:t>https</a:t>
            </a:r>
            <a:r>
              <a:rPr lang="en-US" dirty="0">
                <a:solidFill>
                  <a:srgbClr val="3333CC"/>
                </a:solidFill>
              </a:rPr>
              <a:t>://edu.rosminzdrav.ru</a:t>
            </a:r>
            <a:r>
              <a:rPr lang="en-US" dirty="0" smtClean="0"/>
              <a:t>)</a:t>
            </a:r>
            <a:r>
              <a:rPr lang="ru-RU" dirty="0" smtClean="0"/>
              <a:t>. Если этого не происходит, то нужно обратиться в техническую поддержку портала НМФО.</a:t>
            </a:r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Если данные об образовательных мероприятиях, которые Вы ранее освоили и получили ИКП, не появляются на портале НМФО, но  эти данные учтены в Вашем личном кабинете на сайте Совета НМО, то на портале НМФО </a:t>
            </a:r>
            <a:r>
              <a:rPr lang="en-US" dirty="0" smtClean="0">
                <a:solidFill>
                  <a:srgbClr val="3333CC"/>
                </a:solidFill>
              </a:rPr>
              <a:t>(</a:t>
            </a:r>
            <a:r>
              <a:rPr lang="en-US" dirty="0">
                <a:solidFill>
                  <a:srgbClr val="3333CC"/>
                </a:solidFill>
              </a:rPr>
              <a:t>https://edu.rosminzdrav.ru</a:t>
            </a:r>
            <a:r>
              <a:rPr lang="en-US" dirty="0" smtClean="0">
                <a:solidFill>
                  <a:srgbClr val="3333CC"/>
                </a:solidFill>
              </a:rPr>
              <a:t>)</a:t>
            </a:r>
            <a:r>
              <a:rPr lang="ru-RU" dirty="0" smtClean="0">
                <a:solidFill>
                  <a:srgbClr val="3333CC"/>
                </a:solidFill>
              </a:rPr>
              <a:t> </a:t>
            </a:r>
            <a:r>
              <a:rPr lang="ru-RU" dirty="0" smtClean="0"/>
              <a:t>их можно ввести в «ручном режиме» через добавления их в Ваш план обучения и введения ИКП, как указано ранее.</a:t>
            </a:r>
          </a:p>
        </p:txBody>
      </p:sp>
    </p:spTree>
    <p:extLst>
      <p:ext uri="{BB962C8B-B14F-4D97-AF65-F5344CB8AC3E}">
        <p14:creationId xmlns:p14="http://schemas.microsoft.com/office/powerpoint/2010/main" val="21582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01724"/>
            <a:ext cx="8610600" cy="560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5800" y="150564"/>
            <a:ext cx="80772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Допуск к профессиональной деятельности через аккредитацию специалистов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015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762000"/>
          </a:xfrm>
        </p:spPr>
        <p:txBody>
          <a:bodyPr/>
          <a:lstStyle/>
          <a:p>
            <a:pPr eaLnBrk="1" hangingPunct="1"/>
            <a:r>
              <a:rPr lang="ru-RU" dirty="0" smtClean="0"/>
              <a:t>           </a:t>
            </a:r>
            <a:r>
              <a:rPr lang="ru-RU" dirty="0" smtClean="0">
                <a:solidFill>
                  <a:srgbClr val="C00000"/>
                </a:solidFill>
              </a:rPr>
              <a:t>Спрашивали?  Отвечаем!</a:t>
            </a:r>
          </a:p>
        </p:txBody>
      </p:sp>
      <p:sp>
        <p:nvSpPr>
          <p:cNvPr id="614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B6C942-7EF1-4181-A0B1-36EEEBFD5F2E}" type="slidenum">
              <a:rPr lang="ru-RU" altLang="ru-RU" smtClean="0">
                <a:solidFill>
                  <a:schemeClr val="tx2"/>
                </a:solidFill>
              </a:rPr>
              <a:pPr/>
              <a:t>20</a:t>
            </a:fld>
            <a:endParaRPr lang="ru-RU" altLang="ru-RU" smtClean="0">
              <a:solidFill>
                <a:schemeClr val="tx2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00003052"/>
              </p:ext>
            </p:extLst>
          </p:nvPr>
        </p:nvGraphicFramePr>
        <p:xfrm>
          <a:off x="0" y="990600"/>
          <a:ext cx="8915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8752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/>
          <a:lstStyle/>
          <a:p>
            <a:pPr eaLnBrk="1" hangingPunct="1"/>
            <a:r>
              <a:rPr lang="ru-RU" dirty="0" smtClean="0"/>
              <a:t>           </a:t>
            </a:r>
            <a:r>
              <a:rPr lang="ru-RU" dirty="0" smtClean="0">
                <a:solidFill>
                  <a:srgbClr val="C00000"/>
                </a:solidFill>
              </a:rPr>
              <a:t>Спрашивали?  Отвечаем!</a:t>
            </a:r>
          </a:p>
        </p:txBody>
      </p:sp>
      <p:sp>
        <p:nvSpPr>
          <p:cNvPr id="717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2CFB6A-471D-4173-93BF-9A49A46F1415}" type="slidenum">
              <a:rPr lang="ru-RU" altLang="ru-RU" smtClean="0">
                <a:solidFill>
                  <a:srgbClr val="FEFAC9"/>
                </a:solidFill>
              </a:rPr>
              <a:pPr/>
              <a:t>21</a:t>
            </a:fld>
            <a:endParaRPr lang="ru-RU" altLang="ru-RU" smtClean="0">
              <a:solidFill>
                <a:srgbClr val="FEFAC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29161928"/>
              </p:ext>
            </p:extLst>
          </p:nvPr>
        </p:nvGraphicFramePr>
        <p:xfrm>
          <a:off x="0" y="1066800"/>
          <a:ext cx="8915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762000"/>
          </a:xfrm>
        </p:spPr>
        <p:txBody>
          <a:bodyPr/>
          <a:lstStyle/>
          <a:p>
            <a:pPr eaLnBrk="1" hangingPunct="1"/>
            <a:r>
              <a:rPr lang="ru-RU" dirty="0" smtClean="0"/>
              <a:t>           </a:t>
            </a:r>
            <a:r>
              <a:rPr lang="ru-RU" dirty="0" smtClean="0">
                <a:solidFill>
                  <a:srgbClr val="C00000"/>
                </a:solidFill>
              </a:rPr>
              <a:t>Спрашивали?  Отвечаем!</a:t>
            </a:r>
          </a:p>
        </p:txBody>
      </p:sp>
      <p:sp>
        <p:nvSpPr>
          <p:cNvPr id="819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43699A-6C3C-407E-AB85-C47F2CA4398E}" type="slidenum">
              <a:rPr lang="ru-RU" altLang="ru-RU" smtClean="0">
                <a:solidFill>
                  <a:srgbClr val="FEFAC9"/>
                </a:solidFill>
              </a:rPr>
              <a:pPr/>
              <a:t>22</a:t>
            </a:fld>
            <a:endParaRPr lang="ru-RU" altLang="ru-RU" smtClean="0">
              <a:solidFill>
                <a:srgbClr val="FEFAC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09875583"/>
              </p:ext>
            </p:extLst>
          </p:nvPr>
        </p:nvGraphicFramePr>
        <p:xfrm>
          <a:off x="0" y="838200"/>
          <a:ext cx="8915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67600" cy="1219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Наш девиз:</a:t>
            </a:r>
            <a:r>
              <a:rPr lang="ru-RU" sz="2200" b="1" dirty="0" smtClean="0">
                <a:solidFill>
                  <a:srgbClr val="FF0000"/>
                </a:solidFill>
              </a:rPr>
              <a:t/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ПРОФЕССИОНАЛЫ,ОБЪЕДИНЯЙТЕСЬ</a:t>
            </a:r>
            <a:endParaRPr lang="ru-RU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5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49864B-3AEE-4131-8077-407F64263A23}" type="slidenum">
              <a:rPr lang="ru-RU" altLang="ru-RU" smtClean="0">
                <a:solidFill>
                  <a:schemeClr val="tx1"/>
                </a:solidFill>
              </a:rPr>
              <a:pPr/>
              <a:t>23</a:t>
            </a:fld>
            <a:endParaRPr lang="ru-RU" altLang="ru-RU" smtClean="0">
              <a:solidFill>
                <a:schemeClr val="tx1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828800"/>
            <a:ext cx="1371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57201" y="4114800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</a:t>
            </a:r>
            <a:r>
              <a:rPr lang="ru-RU" b="1" dirty="0" smtClean="0"/>
              <a:t>Наш сайт в интернете:</a:t>
            </a:r>
          </a:p>
          <a:p>
            <a:pPr algn="ctr"/>
            <a:r>
              <a:rPr lang="en-US" dirty="0" smtClean="0">
                <a:hlinkClick r:id="rId3"/>
              </a:rPr>
              <a:t>www.fa-spb.ru</a:t>
            </a:r>
            <a:endParaRPr lang="en-US" dirty="0" smtClean="0"/>
          </a:p>
          <a:p>
            <a:pPr algn="ctr"/>
            <a:r>
              <a:rPr lang="ru-RU" b="1" dirty="0" smtClean="0"/>
              <a:t>Наш электронный адрес:</a:t>
            </a:r>
          </a:p>
          <a:p>
            <a:pPr algn="ctr"/>
            <a:r>
              <a:rPr lang="en-US" dirty="0" smtClean="0">
                <a:hlinkClick r:id="rId4"/>
              </a:rPr>
              <a:t>fa@farmass.spb.ru</a:t>
            </a:r>
            <a:endParaRPr lang="en-US" dirty="0" smtClean="0"/>
          </a:p>
          <a:p>
            <a:pPr algn="ctr"/>
            <a:r>
              <a:rPr lang="ru-RU" b="1" dirty="0" smtClean="0"/>
              <a:t>Наш почтовый адрес:</a:t>
            </a:r>
          </a:p>
          <a:p>
            <a:pPr algn="ctr"/>
            <a:r>
              <a:rPr lang="ru-RU" dirty="0" smtClean="0"/>
              <a:t>191123 </a:t>
            </a:r>
            <a:r>
              <a:rPr lang="ru-RU" dirty="0" err="1" smtClean="0"/>
              <a:t>г.Санкт</a:t>
            </a:r>
            <a:r>
              <a:rPr lang="ru-RU" dirty="0" smtClean="0"/>
              <a:t>-Петербург Манежный переулок д.15-17</a:t>
            </a:r>
          </a:p>
          <a:p>
            <a:pPr algn="ctr"/>
            <a:r>
              <a:rPr lang="ru-RU" b="1" dirty="0" smtClean="0"/>
              <a:t>Наши телефоны</a:t>
            </a:r>
            <a:r>
              <a:rPr lang="ru-RU" dirty="0" smtClean="0"/>
              <a:t>:</a:t>
            </a:r>
          </a:p>
          <a:p>
            <a:pPr algn="ctr"/>
            <a:r>
              <a:rPr lang="ru-RU" dirty="0"/>
              <a:t>272-46-54   272-68-19 </a:t>
            </a:r>
            <a:r>
              <a:rPr lang="ru-RU" dirty="0" err="1"/>
              <a:t>моб.тел</a:t>
            </a:r>
            <a:r>
              <a:rPr lang="ru-RU" dirty="0"/>
              <a:t>.: 8-9030941612</a:t>
            </a:r>
            <a:endParaRPr lang="en-US" dirty="0" smtClean="0"/>
          </a:p>
          <a:p>
            <a:pPr algn="ctr"/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6456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150564"/>
            <a:ext cx="8077200" cy="9924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Непрерывное образование с использованием портала непрерывного медицинского и фармацевтического  образования</a:t>
            </a:r>
          </a:p>
          <a:p>
            <a:pPr algn="ctr"/>
            <a:r>
              <a:rPr lang="en-US" sz="2000" b="1" dirty="0">
                <a:solidFill>
                  <a:srgbClr val="333399"/>
                </a:solidFill>
              </a:rPr>
              <a:t>https://</a:t>
            </a:r>
            <a:r>
              <a:rPr lang="en-US" sz="2000" b="1" dirty="0" smtClean="0">
                <a:solidFill>
                  <a:srgbClr val="333399"/>
                </a:solidFill>
              </a:rPr>
              <a:t>edu.rosminzdrav.ru</a:t>
            </a:r>
            <a:endParaRPr lang="ru-RU" sz="2000" b="1" dirty="0">
              <a:solidFill>
                <a:srgbClr val="333399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52" y="1295400"/>
            <a:ext cx="844867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5943600" y="2743200"/>
            <a:ext cx="2743200" cy="1447800"/>
            <a:chOff x="3352800" y="-68396"/>
            <a:chExt cx="2743200" cy="1973396"/>
          </a:xfrm>
        </p:grpSpPr>
        <p:sp>
          <p:nvSpPr>
            <p:cNvPr id="7" name="Овал 6"/>
            <p:cNvSpPr/>
            <p:nvPr/>
          </p:nvSpPr>
          <p:spPr>
            <a:xfrm>
              <a:off x="3352800" y="304800"/>
              <a:ext cx="2743200" cy="1600200"/>
            </a:xfrm>
            <a:prstGeom prst="ellipse">
              <a:avLst/>
            </a:prstGeom>
            <a:noFill/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4726236" y="-68396"/>
              <a:ext cx="0" cy="3810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Прямоугольник 10"/>
          <p:cNvSpPr/>
          <p:nvPr/>
        </p:nvSpPr>
        <p:spPr>
          <a:xfrm>
            <a:off x="5450136" y="2004536"/>
            <a:ext cx="3733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50" dirty="0" smtClean="0">
                <a:solidFill>
                  <a:srgbClr val="C00000"/>
                </a:solidFill>
              </a:rPr>
              <a:t>в </a:t>
            </a:r>
            <a:r>
              <a:rPr lang="ru-RU" sz="1050" dirty="0" err="1" smtClean="0">
                <a:solidFill>
                  <a:srgbClr val="C00000"/>
                </a:solidFill>
              </a:rPr>
              <a:t>т.ч</a:t>
            </a:r>
            <a:r>
              <a:rPr lang="ru-RU" sz="1050" dirty="0" smtClean="0">
                <a:solidFill>
                  <a:srgbClr val="C00000"/>
                </a:solidFill>
              </a:rPr>
              <a:t>., проводимые </a:t>
            </a:r>
            <a:r>
              <a:rPr lang="ru-RU" sz="1050" dirty="0">
                <a:solidFill>
                  <a:srgbClr val="C00000"/>
                </a:solidFill>
              </a:rPr>
              <a:t>Общественной организацией Санкт-Петербургской профессиональной ассоциацией фармацевтических </a:t>
            </a:r>
            <a:r>
              <a:rPr lang="ru-RU" sz="1050" dirty="0" smtClean="0">
                <a:solidFill>
                  <a:srgbClr val="C00000"/>
                </a:solidFill>
              </a:rPr>
              <a:t>работников</a:t>
            </a:r>
          </a:p>
          <a:p>
            <a:pPr lvl="0" algn="ctr"/>
            <a:r>
              <a:rPr lang="ru-RU" sz="1050" dirty="0" smtClean="0">
                <a:solidFill>
                  <a:srgbClr val="C00000"/>
                </a:solidFill>
              </a:rPr>
              <a:t>(ОО </a:t>
            </a:r>
            <a:r>
              <a:rPr lang="ru-RU" sz="1050" dirty="0">
                <a:solidFill>
                  <a:srgbClr val="C00000"/>
                </a:solidFill>
              </a:rPr>
              <a:t>СПб ПАФР)</a:t>
            </a:r>
          </a:p>
        </p:txBody>
      </p:sp>
    </p:spTree>
    <p:extLst>
      <p:ext uri="{BB962C8B-B14F-4D97-AF65-F5344CB8AC3E}">
        <p14:creationId xmlns:p14="http://schemas.microsoft.com/office/powerpoint/2010/main" val="681434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38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0763"/>
            <a:ext cx="9144000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491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Инструкция по регистрации специалиста в системе НМФО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5FF10-C1AA-4839-AA27-5539E8674601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451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55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812035"/>
            <a:ext cx="8229600" cy="800100"/>
          </a:xfrm>
        </p:spPr>
        <p:txBody>
          <a:bodyPr/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2000" b="1" dirty="0" smtClean="0">
                <a:solidFill>
                  <a:srgbClr val="C00000"/>
                </a:solidFill>
              </a:rPr>
              <a:t>2.Заполните </a:t>
            </a:r>
            <a:r>
              <a:rPr lang="ru-RU" sz="2000" b="1" dirty="0">
                <a:solidFill>
                  <a:srgbClr val="C00000"/>
                </a:solidFill>
              </a:rPr>
              <a:t>указанные поля :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5FF10-C1AA-4839-AA27-5539E8674601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543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88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533400"/>
          </a:xfrm>
        </p:spPr>
        <p:txBody>
          <a:bodyPr/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000" b="1" dirty="0" smtClean="0">
                <a:solidFill>
                  <a:srgbClr val="C00000"/>
                </a:solidFill>
              </a:rPr>
              <a:t>3. Продолжение регистрации: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5FF10-C1AA-4839-AA27-5539E8674601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09600"/>
            <a:ext cx="8763000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успешной регистрации на указанный при регистрации адрес электронной почты придет письмо с Вашим логином и паролем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Войдите в систему, используя указанные логин и пароль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Ознакомьтесь с пользовательским соглашением, укажите цель использования портала (ставим «галочки» в указанных полях)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Далее на портале появится информация о Вас из Федерального регистра медицинских работников о допуске Вас к профессиональной деятельности по определенным специальностям: 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000000"/>
              </a:solidFill>
              <a:latin typeface="Open Sans"/>
            </a:endParaRP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rgbClr val="000000"/>
              </a:solidFill>
              <a:latin typeface="Open Sans"/>
            </a:endParaRP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000000"/>
              </a:solidFill>
              <a:latin typeface="Open Sans"/>
            </a:endParaRP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rgbClr val="000000"/>
              </a:solidFill>
              <a:latin typeface="Open Sans"/>
            </a:endParaRP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000000"/>
              </a:solidFill>
              <a:latin typeface="Open Sans"/>
            </a:endParaRP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rgbClr val="000000"/>
              </a:solidFill>
              <a:latin typeface="Open Sans"/>
            </a:endParaRP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000000"/>
              </a:solidFill>
              <a:latin typeface="Open Sans"/>
            </a:endParaRP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rgbClr val="000000"/>
              </a:solidFill>
              <a:latin typeface="Open Sans"/>
            </a:endParaRP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000000"/>
              </a:solidFill>
              <a:latin typeface="Open Sans"/>
            </a:endParaRP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rgbClr val="000000"/>
              </a:solidFill>
              <a:latin typeface="Open Sans"/>
            </a:endParaRP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000000"/>
              </a:solidFill>
              <a:latin typeface="Open Sans"/>
            </a:endParaRP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rgbClr val="000000"/>
              </a:solidFill>
              <a:latin typeface="Open Sans"/>
            </a:endParaRP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18" y="3352800"/>
            <a:ext cx="8991600" cy="29999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366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533400"/>
          </a:xfrm>
        </p:spPr>
        <p:txBody>
          <a:bodyPr/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000" b="1" dirty="0" smtClean="0">
                <a:solidFill>
                  <a:srgbClr val="C00000"/>
                </a:solidFill>
              </a:rPr>
              <a:t>3. Продолжение регистрации: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5FF10-C1AA-4839-AA27-5539E8674601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636" y="838200"/>
            <a:ext cx="8763000" cy="877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подтвердить указанные данные: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Tx/>
              <a:buChar char="-"/>
            </a:pPr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Tx/>
              <a:buChar char="-"/>
            </a:pP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Tx/>
              <a:buChar char="-"/>
            </a:pPr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Tx/>
              <a:buChar char="-"/>
            </a:pP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Tx/>
              <a:buChar char="-"/>
            </a:pPr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Tx/>
              <a:buChar char="-"/>
            </a:pP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Tx/>
              <a:buChar char="-"/>
            </a:pPr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Tx/>
              <a:buChar char="-"/>
            </a:pP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Tx/>
              <a:buChar char="-"/>
            </a:pPr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данные некорректные, то какую-то информацию можно исправить сразу на портале (указано какую) или обратиться в службу технической поддержки.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Далее можно формировать образовательную траекторию и план обучения. 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000000"/>
              </a:solidFill>
              <a:latin typeface="Open Sans"/>
            </a:endParaRP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rgbClr val="000000"/>
              </a:solidFill>
              <a:latin typeface="Open Sans"/>
            </a:endParaRP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000000"/>
              </a:solidFill>
              <a:latin typeface="Open Sans"/>
            </a:endParaRP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rgbClr val="000000"/>
              </a:solidFill>
              <a:latin typeface="Open Sans"/>
            </a:endParaRP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000000"/>
              </a:solidFill>
              <a:latin typeface="Open Sans"/>
            </a:endParaRP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rgbClr val="000000"/>
              </a:solidFill>
              <a:latin typeface="Open Sans"/>
            </a:endParaRP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000000"/>
              </a:solidFill>
              <a:latin typeface="Open Sans"/>
            </a:endParaRP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rgbClr val="000000"/>
              </a:solidFill>
              <a:latin typeface="Open Sans"/>
            </a:endParaRP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000000"/>
              </a:solidFill>
              <a:latin typeface="Open Sans"/>
            </a:endParaRP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rgbClr val="000000"/>
              </a:solidFill>
              <a:latin typeface="Open Sans"/>
            </a:endParaRP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000000"/>
              </a:solidFill>
              <a:latin typeface="Open Sans"/>
            </a:endParaRP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rgbClr val="000000"/>
              </a:solidFill>
              <a:latin typeface="Open Sans"/>
            </a:endParaRP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8839200" cy="321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946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5338</TotalTime>
  <Words>1108</Words>
  <Application>Microsoft Office PowerPoint</Application>
  <PresentationFormat>Экран (4:3)</PresentationFormat>
  <Paragraphs>193</Paragraphs>
  <Slides>23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Общественная организация Санкт-Петербургская профессиональная ассоциация фармацевтических работников (ОО СПб ПАФР) </vt:lpstr>
      <vt:lpstr>Презентация PowerPoint</vt:lpstr>
      <vt:lpstr>Презентация PowerPoint</vt:lpstr>
      <vt:lpstr>Презентация PowerPoint</vt:lpstr>
      <vt:lpstr>Презентация PowerPoint</vt:lpstr>
      <vt:lpstr>Инструкция по регистрации специалиста в системе НМФО </vt:lpstr>
      <vt:lpstr>        2.Заполните указанные поля :  </vt:lpstr>
      <vt:lpstr> 3. Продолжение регистрации:  </vt:lpstr>
      <vt:lpstr> 3. Продолжение регистрации:  </vt:lpstr>
      <vt:lpstr>Инструкция по регистрации специалиста на сайте Совета НМО (www.sovetnmo.ru) 1.На главной странице сайта в правом верхнем углу находится ярлык с контуром человека. Нажмите на него .</vt:lpstr>
      <vt:lpstr>        2.Заполните указанные поля : Имя пользователя  Пароль    -Имя пользователя:Ваш E-mail(если его нет, надо завести на любом сервисе (yandex,rambler,mail  и т.д.)  -Пароль –любое сочетание цифр или букв по латыни  и нажмите кнопку  «Регистрация»( в левом нижнем углу) Заполнить все поля. </vt:lpstr>
      <vt:lpstr> В разделе специальность(окно с v) найти специальность(например фарм.технология, фарм.химия и фармакогнозия) </vt:lpstr>
      <vt:lpstr>Для выбора образовательных мероприятий, зарегистрированных в системе  НЕПРЕРЫВНОГО МЕДИЦИНСКОГО и ФАРМАЦЕВТИЧЕСКОГО ОБРАЗОВАНИЯ (НМФО) на портале (https://edu.rosminzdrav.ru)</vt:lpstr>
      <vt:lpstr>Для выбора образовательных мероприятий, зарегистрированных в системе НМФО (продолжение)</vt:lpstr>
      <vt:lpstr>Для выбора образовательных мероприятий, зарегистрированных в системе НМФО (продолжение)</vt:lpstr>
      <vt:lpstr>Презентация PowerPoint</vt:lpstr>
      <vt:lpstr>Как зарегистрировать ИКП через  личный кабинет на сайте КООРДИНАЦИОННОГО СОВЕТА ПО РАЗВИТИЮ НЕПРЕРЫВНОГО МЕДИЦИНСКОГО ОБРАЗОВАНИЯ (www.sovetnmo.ru) Для регистрации кредитов нужно зайти на сайт  www.sovetnmo.ru, ввести логин и пароль, откроется окно:                                                               Ф.И.О. Мои данные     E-mail, пароль                                                               План                                                               Выход</vt:lpstr>
      <vt:lpstr>     Войти в план, откроется окно Ввести код подтверждения со свидетельства, полученного на мероприятии в рамках НФО (0-это буква «О»). Подтвердить код. Таким образом, Вы вводите и все последующие индивидуальные коды подтверждения и формируете портфолио.  </vt:lpstr>
      <vt:lpstr>Синхронизация данных личных кабинетов на портале Непрерывного медицинского и фармацевтического образования (портал НМФО)  и сайте Координационного совета по развитию непрерывного медицинского и фармацевтического образования (Совет НМО) </vt:lpstr>
      <vt:lpstr>           Спрашивали?  Отвечаем!</vt:lpstr>
      <vt:lpstr>           Спрашивали?  Отвечаем!</vt:lpstr>
      <vt:lpstr>           Спрашивали?  Отвечаем!</vt:lpstr>
      <vt:lpstr> Наш девиз: ПРОФЕССИОНАЛЫ,ОБЪЕДИНЯЙТЕСЬ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Лариса</dc:creator>
  <cp:lastModifiedBy>user</cp:lastModifiedBy>
  <cp:revision>246</cp:revision>
  <cp:lastPrinted>2018-01-30T09:43:15Z</cp:lastPrinted>
  <dcterms:created xsi:type="dcterms:W3CDTF">1601-01-01T00:00:00Z</dcterms:created>
  <dcterms:modified xsi:type="dcterms:W3CDTF">2019-11-13T07:51:58Z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